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5"/>
  </p:notesMasterIdLst>
  <p:handoutMasterIdLst>
    <p:handoutMasterId r:id="rId56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335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33" r:id="rId52"/>
    <p:sldId id="334" r:id="rId53"/>
    <p:sldId id="329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09" autoAdjust="0"/>
  </p:normalViewPr>
  <p:slideViewPr>
    <p:cSldViewPr snapToGrid="0" snapToObjects="1">
      <p:cViewPr varScale="1">
        <p:scale>
          <a:sx n="94" d="100"/>
          <a:sy n="94" d="100"/>
        </p:scale>
        <p:origin x="148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537D5-748C-4D86-8D0D-6E147C098E7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83CD0AB-0E3D-4758-9FFA-66368EDA59C7}">
      <dgm:prSet phldrT="[Text]"/>
      <dgm:spPr/>
      <dgm:t>
        <a:bodyPr/>
        <a:lstStyle/>
        <a:p>
          <a:r>
            <a:rPr lang="hr-HR" dirty="0" err="1"/>
            <a:t>Define</a:t>
          </a:r>
          <a:r>
            <a:rPr lang="hr-HR" dirty="0"/>
            <a:t> </a:t>
          </a:r>
          <a:r>
            <a:rPr lang="hr-HR" dirty="0" err="1"/>
            <a:t>helper</a:t>
          </a:r>
          <a:r>
            <a:rPr lang="hr-HR" dirty="0"/>
            <a:t> </a:t>
          </a:r>
          <a:r>
            <a:rPr lang="hr-HR" dirty="0" err="1"/>
            <a:t>functions</a:t>
          </a:r>
          <a:r>
            <a:rPr lang="hr-HR" dirty="0"/>
            <a:t> </a:t>
          </a:r>
          <a:r>
            <a:rPr lang="hr-HR" dirty="0" err="1"/>
            <a:t>that</a:t>
          </a:r>
          <a:r>
            <a:rPr lang="hr-HR" dirty="0"/>
            <a:t> </a:t>
          </a:r>
          <a:r>
            <a:rPr lang="hr-HR" dirty="0" err="1"/>
            <a:t>convert</a:t>
          </a:r>
          <a:r>
            <a:rPr lang="hr-HR" dirty="0"/>
            <a:t> </a:t>
          </a:r>
          <a:r>
            <a:rPr lang="hr-HR" dirty="0" err="1"/>
            <a:t>Ids</a:t>
          </a:r>
          <a:r>
            <a:rPr lang="hr-HR" dirty="0"/>
            <a:t> </a:t>
          </a:r>
          <a:r>
            <a:rPr lang="hr-HR" dirty="0" err="1"/>
            <a:t>tonames</a:t>
          </a:r>
          <a:endParaRPr lang="hr-HR" dirty="0"/>
        </a:p>
      </dgm:t>
    </dgm:pt>
    <dgm:pt modelId="{D5E5C468-6E24-4160-BFD3-CEB5FEFDD04E}" type="parTrans" cxnId="{2124DAC3-2842-4FAA-974A-0C69CEEB0B43}">
      <dgm:prSet/>
      <dgm:spPr/>
      <dgm:t>
        <a:bodyPr/>
        <a:lstStyle/>
        <a:p>
          <a:endParaRPr lang="hr-HR"/>
        </a:p>
      </dgm:t>
    </dgm:pt>
    <dgm:pt modelId="{2395B2A7-D07E-4633-B7B8-D5A2CA24982D}" type="sibTrans" cxnId="{2124DAC3-2842-4FAA-974A-0C69CEEB0B43}">
      <dgm:prSet/>
      <dgm:spPr/>
      <dgm:t>
        <a:bodyPr/>
        <a:lstStyle/>
        <a:p>
          <a:endParaRPr lang="hr-HR"/>
        </a:p>
      </dgm:t>
    </dgm:pt>
    <dgm:pt modelId="{346D92AB-B9FB-4C1C-B1E8-62A83CA8513C}">
      <dgm:prSet phldrT="[Text]"/>
      <dgm:spPr/>
      <dgm:t>
        <a:bodyPr/>
        <a:lstStyle/>
        <a:p>
          <a:r>
            <a:rPr lang="hr-HR" dirty="0"/>
            <a:t>Download dana </a:t>
          </a:r>
          <a:r>
            <a:rPr lang="hr-HR" dirty="0" err="1"/>
            <a:t>from</a:t>
          </a:r>
          <a:r>
            <a:rPr lang="hr-HR" dirty="0"/>
            <a:t> REST API</a:t>
          </a:r>
        </a:p>
      </dgm:t>
    </dgm:pt>
    <dgm:pt modelId="{E7B5406D-7833-4990-8C31-8B49C208B32D}" type="parTrans" cxnId="{E2E4EFC0-5A14-4638-B09F-61521CDEFBDC}">
      <dgm:prSet/>
      <dgm:spPr/>
      <dgm:t>
        <a:bodyPr/>
        <a:lstStyle/>
        <a:p>
          <a:endParaRPr lang="hr-HR"/>
        </a:p>
      </dgm:t>
    </dgm:pt>
    <dgm:pt modelId="{370FD269-BE17-441D-A374-6A48DC39E9A7}" type="sibTrans" cxnId="{E2E4EFC0-5A14-4638-B09F-61521CDEFBDC}">
      <dgm:prSet/>
      <dgm:spPr/>
      <dgm:t>
        <a:bodyPr/>
        <a:lstStyle/>
        <a:p>
          <a:endParaRPr lang="hr-HR"/>
        </a:p>
      </dgm:t>
    </dgm:pt>
    <dgm:pt modelId="{7373629F-429A-43C7-B437-ADB44E0EC222}">
      <dgm:prSet phldrT="[Text]"/>
      <dgm:spPr/>
      <dgm:t>
        <a:bodyPr/>
        <a:lstStyle/>
        <a:p>
          <a:r>
            <a:rPr lang="hr-HR" dirty="0" err="1"/>
            <a:t>Convert</a:t>
          </a:r>
          <a:r>
            <a:rPr lang="hr-HR" dirty="0"/>
            <a:t> dana to </a:t>
          </a:r>
          <a:r>
            <a:rPr lang="hr-HR" dirty="0" err="1"/>
            <a:t>DataFrame</a:t>
          </a:r>
          <a:endParaRPr lang="hr-HR" dirty="0"/>
        </a:p>
      </dgm:t>
    </dgm:pt>
    <dgm:pt modelId="{5E31A9A8-81A4-4819-99DC-537A8D33CE1C}" type="parTrans" cxnId="{954C1460-3172-4EF2-8BEA-24A31B88F56C}">
      <dgm:prSet/>
      <dgm:spPr/>
      <dgm:t>
        <a:bodyPr/>
        <a:lstStyle/>
        <a:p>
          <a:endParaRPr lang="hr-HR"/>
        </a:p>
      </dgm:t>
    </dgm:pt>
    <dgm:pt modelId="{0E8D7574-C5DA-4C56-A879-D73EA87226D6}" type="sibTrans" cxnId="{954C1460-3172-4EF2-8BEA-24A31B88F56C}">
      <dgm:prSet/>
      <dgm:spPr/>
      <dgm:t>
        <a:bodyPr/>
        <a:lstStyle/>
        <a:p>
          <a:endParaRPr lang="hr-HR"/>
        </a:p>
      </dgm:t>
    </dgm:pt>
    <dgm:pt modelId="{3635BEC7-8822-4F3E-86C6-E15DF9BB27A8}">
      <dgm:prSet phldrT="[Text]"/>
      <dgm:spPr/>
      <dgm:t>
        <a:bodyPr/>
        <a:lstStyle/>
        <a:p>
          <a:r>
            <a:rPr lang="hr-HR" dirty="0" err="1"/>
            <a:t>Convert</a:t>
          </a:r>
          <a:r>
            <a:rPr lang="hr-HR" dirty="0"/>
            <a:t> </a:t>
          </a:r>
          <a:r>
            <a:rPr lang="hr-HR" dirty="0" err="1"/>
            <a:t>Ids</a:t>
          </a:r>
          <a:r>
            <a:rPr lang="hr-HR" dirty="0"/>
            <a:t> to </a:t>
          </a:r>
          <a:r>
            <a:rPr lang="hr-HR" dirty="0" err="1"/>
            <a:t>Names</a:t>
          </a:r>
          <a:endParaRPr lang="hr-HR" dirty="0"/>
        </a:p>
      </dgm:t>
    </dgm:pt>
    <dgm:pt modelId="{3A721D48-0582-4BCE-931E-2B0BBDFBD73C}" type="parTrans" cxnId="{3EE9BC7A-336F-42B5-9CA1-881F84F7837D}">
      <dgm:prSet/>
      <dgm:spPr/>
      <dgm:t>
        <a:bodyPr/>
        <a:lstStyle/>
        <a:p>
          <a:endParaRPr lang="hr-HR"/>
        </a:p>
      </dgm:t>
    </dgm:pt>
    <dgm:pt modelId="{FBD4759C-BC33-4999-8A55-FF9FCD2F890A}" type="sibTrans" cxnId="{3EE9BC7A-336F-42B5-9CA1-881F84F7837D}">
      <dgm:prSet/>
      <dgm:spPr/>
      <dgm:t>
        <a:bodyPr/>
        <a:lstStyle/>
        <a:p>
          <a:endParaRPr lang="hr-HR"/>
        </a:p>
      </dgm:t>
    </dgm:pt>
    <dgm:pt modelId="{98343BF5-49C1-457E-A31F-A54A5733BDB6}">
      <dgm:prSet phldrT="[Text]"/>
      <dgm:spPr/>
      <dgm:t>
        <a:bodyPr/>
        <a:lstStyle/>
        <a:p>
          <a:r>
            <a:rPr lang="hr-HR" dirty="0"/>
            <a:t>Filter </a:t>
          </a:r>
          <a:r>
            <a:rPr lang="hr-HR" dirty="0" err="1"/>
            <a:t>dataframe</a:t>
          </a:r>
          <a:r>
            <a:rPr lang="hr-HR" dirty="0"/>
            <a:t> to </a:t>
          </a:r>
          <a:r>
            <a:rPr lang="hr-HR" dirty="0" err="1"/>
            <a:t>include</a:t>
          </a:r>
          <a:r>
            <a:rPr lang="hr-HR" dirty="0"/>
            <a:t> </a:t>
          </a:r>
          <a:r>
            <a:rPr lang="hr-HR" dirty="0" err="1"/>
            <a:t>only</a:t>
          </a:r>
          <a:r>
            <a:rPr lang="hr-HR" dirty="0"/>
            <a:t> Falcon 9 </a:t>
          </a:r>
          <a:r>
            <a:rPr lang="hr-HR" dirty="0" err="1"/>
            <a:t>launch</a:t>
          </a:r>
          <a:r>
            <a:rPr lang="hr-HR" dirty="0"/>
            <a:t> data</a:t>
          </a:r>
        </a:p>
      </dgm:t>
    </dgm:pt>
    <dgm:pt modelId="{8986E1D8-6F45-4389-A64C-ABD89DD14D64}" type="parTrans" cxnId="{B046556E-F305-4C21-AEF5-93E0F18FE6C4}">
      <dgm:prSet/>
      <dgm:spPr/>
      <dgm:t>
        <a:bodyPr/>
        <a:lstStyle/>
        <a:p>
          <a:endParaRPr lang="hr-HR"/>
        </a:p>
      </dgm:t>
    </dgm:pt>
    <dgm:pt modelId="{D2C79315-9B3F-41C2-90C2-D7BFFB4B09EF}" type="sibTrans" cxnId="{B046556E-F305-4C21-AEF5-93E0F18FE6C4}">
      <dgm:prSet/>
      <dgm:spPr/>
      <dgm:t>
        <a:bodyPr/>
        <a:lstStyle/>
        <a:p>
          <a:endParaRPr lang="hr-HR"/>
        </a:p>
      </dgm:t>
    </dgm:pt>
    <dgm:pt modelId="{57F64B74-E68D-4BA8-B433-03923E8601EC}">
      <dgm:prSet phldrT="[Text]"/>
      <dgm:spPr/>
      <dgm:t>
        <a:bodyPr/>
        <a:lstStyle/>
        <a:p>
          <a:r>
            <a:rPr lang="hr-HR" dirty="0"/>
            <a:t>Deal </a:t>
          </a:r>
          <a:r>
            <a:rPr lang="hr-HR" dirty="0" err="1"/>
            <a:t>with</a:t>
          </a:r>
          <a:r>
            <a:rPr lang="hr-HR" dirty="0"/>
            <a:t> </a:t>
          </a:r>
          <a:r>
            <a:rPr lang="hr-HR" dirty="0" err="1"/>
            <a:t>missing</a:t>
          </a:r>
          <a:r>
            <a:rPr lang="hr-HR" dirty="0"/>
            <a:t> dana (</a:t>
          </a:r>
          <a:r>
            <a:rPr lang="hr-HR" dirty="0" err="1"/>
            <a:t>eg</a:t>
          </a:r>
          <a:r>
            <a:rPr lang="hr-HR" dirty="0"/>
            <a:t>. </a:t>
          </a:r>
          <a:r>
            <a:rPr lang="hr-HR" dirty="0" err="1"/>
            <a:t>Convert</a:t>
          </a:r>
          <a:r>
            <a:rPr lang="hr-HR" dirty="0"/>
            <a:t> </a:t>
          </a:r>
          <a:r>
            <a:rPr lang="hr-HR" dirty="0" err="1"/>
            <a:t>missing</a:t>
          </a:r>
          <a:r>
            <a:rPr lang="hr-HR" dirty="0"/>
            <a:t> </a:t>
          </a:r>
          <a:r>
            <a:rPr lang="hr-HR" dirty="0" err="1"/>
            <a:t>values</a:t>
          </a:r>
          <a:r>
            <a:rPr lang="hr-HR" dirty="0"/>
            <a:t> to </a:t>
          </a:r>
          <a:r>
            <a:rPr lang="hr-HR" dirty="0" err="1"/>
            <a:t>mean</a:t>
          </a:r>
          <a:r>
            <a:rPr lang="hr-HR" dirty="0"/>
            <a:t>)</a:t>
          </a:r>
        </a:p>
      </dgm:t>
    </dgm:pt>
    <dgm:pt modelId="{0374D720-3E21-4370-9CFF-4040B1A3AE85}" type="parTrans" cxnId="{9F0996D4-E040-4FE5-94A2-8AB369A8A91E}">
      <dgm:prSet/>
      <dgm:spPr/>
      <dgm:t>
        <a:bodyPr/>
        <a:lstStyle/>
        <a:p>
          <a:endParaRPr lang="hr-HR"/>
        </a:p>
      </dgm:t>
    </dgm:pt>
    <dgm:pt modelId="{38FC3636-B595-450D-996F-2008138126CA}" type="sibTrans" cxnId="{9F0996D4-E040-4FE5-94A2-8AB369A8A91E}">
      <dgm:prSet/>
      <dgm:spPr/>
      <dgm:t>
        <a:bodyPr/>
        <a:lstStyle/>
        <a:p>
          <a:endParaRPr lang="hr-HR"/>
        </a:p>
      </dgm:t>
    </dgm:pt>
    <dgm:pt modelId="{1EECAC38-4AB2-4F25-AD5D-E7ACAC2D5B9B}" type="pres">
      <dgm:prSet presAssocID="{9C2537D5-748C-4D86-8D0D-6E147C098E71}" presName="Name0" presStyleCnt="0">
        <dgm:presLayoutVars>
          <dgm:dir/>
          <dgm:resizeHandles val="exact"/>
        </dgm:presLayoutVars>
      </dgm:prSet>
      <dgm:spPr/>
    </dgm:pt>
    <dgm:pt modelId="{57F6E213-96E3-4B0A-B1D0-482EA35D0226}" type="pres">
      <dgm:prSet presAssocID="{683CD0AB-0E3D-4758-9FFA-66368EDA59C7}" presName="node" presStyleLbl="node1" presStyleIdx="0" presStyleCnt="6">
        <dgm:presLayoutVars>
          <dgm:bulletEnabled val="1"/>
        </dgm:presLayoutVars>
      </dgm:prSet>
      <dgm:spPr/>
    </dgm:pt>
    <dgm:pt modelId="{3113349C-FCBA-4F49-BCE6-7EA7C6C186B2}" type="pres">
      <dgm:prSet presAssocID="{2395B2A7-D07E-4633-B7B8-D5A2CA24982D}" presName="sibTrans" presStyleLbl="sibTrans2D1" presStyleIdx="0" presStyleCnt="5"/>
      <dgm:spPr/>
    </dgm:pt>
    <dgm:pt modelId="{F6C4B434-5B58-4999-80AE-A7138746CAEA}" type="pres">
      <dgm:prSet presAssocID="{2395B2A7-D07E-4633-B7B8-D5A2CA24982D}" presName="connectorText" presStyleLbl="sibTrans2D1" presStyleIdx="0" presStyleCnt="5"/>
      <dgm:spPr/>
    </dgm:pt>
    <dgm:pt modelId="{FF3255F2-488F-472C-8C04-8DBF39CF8412}" type="pres">
      <dgm:prSet presAssocID="{346D92AB-B9FB-4C1C-B1E8-62A83CA8513C}" presName="node" presStyleLbl="node1" presStyleIdx="1" presStyleCnt="6">
        <dgm:presLayoutVars>
          <dgm:bulletEnabled val="1"/>
        </dgm:presLayoutVars>
      </dgm:prSet>
      <dgm:spPr/>
    </dgm:pt>
    <dgm:pt modelId="{BD86CE54-8A03-4776-842A-387761FFB89F}" type="pres">
      <dgm:prSet presAssocID="{370FD269-BE17-441D-A374-6A48DC39E9A7}" presName="sibTrans" presStyleLbl="sibTrans2D1" presStyleIdx="1" presStyleCnt="5"/>
      <dgm:spPr/>
    </dgm:pt>
    <dgm:pt modelId="{FF7B27AE-DA7C-414A-877C-529632A51E7F}" type="pres">
      <dgm:prSet presAssocID="{370FD269-BE17-441D-A374-6A48DC39E9A7}" presName="connectorText" presStyleLbl="sibTrans2D1" presStyleIdx="1" presStyleCnt="5"/>
      <dgm:spPr/>
    </dgm:pt>
    <dgm:pt modelId="{8B505E1A-048E-40DF-A269-D63167E813C1}" type="pres">
      <dgm:prSet presAssocID="{7373629F-429A-43C7-B437-ADB44E0EC222}" presName="node" presStyleLbl="node1" presStyleIdx="2" presStyleCnt="6">
        <dgm:presLayoutVars>
          <dgm:bulletEnabled val="1"/>
        </dgm:presLayoutVars>
      </dgm:prSet>
      <dgm:spPr/>
    </dgm:pt>
    <dgm:pt modelId="{4D37D356-FEBF-4451-A44C-AEC5E49BE48F}" type="pres">
      <dgm:prSet presAssocID="{0E8D7574-C5DA-4C56-A879-D73EA87226D6}" presName="sibTrans" presStyleLbl="sibTrans2D1" presStyleIdx="2" presStyleCnt="5"/>
      <dgm:spPr/>
    </dgm:pt>
    <dgm:pt modelId="{C2DD5FEC-2711-4068-A00A-9982EA8300E0}" type="pres">
      <dgm:prSet presAssocID="{0E8D7574-C5DA-4C56-A879-D73EA87226D6}" presName="connectorText" presStyleLbl="sibTrans2D1" presStyleIdx="2" presStyleCnt="5"/>
      <dgm:spPr/>
    </dgm:pt>
    <dgm:pt modelId="{58C9FCC2-0514-4842-9C97-9575C2226299}" type="pres">
      <dgm:prSet presAssocID="{3635BEC7-8822-4F3E-86C6-E15DF9BB27A8}" presName="node" presStyleLbl="node1" presStyleIdx="3" presStyleCnt="6">
        <dgm:presLayoutVars>
          <dgm:bulletEnabled val="1"/>
        </dgm:presLayoutVars>
      </dgm:prSet>
      <dgm:spPr/>
    </dgm:pt>
    <dgm:pt modelId="{31116EFC-7CF4-4D97-BE94-97E476A34EB5}" type="pres">
      <dgm:prSet presAssocID="{FBD4759C-BC33-4999-8A55-FF9FCD2F890A}" presName="sibTrans" presStyleLbl="sibTrans2D1" presStyleIdx="3" presStyleCnt="5"/>
      <dgm:spPr/>
    </dgm:pt>
    <dgm:pt modelId="{A15DF974-0FC3-4C12-83B5-1FDD63A3110D}" type="pres">
      <dgm:prSet presAssocID="{FBD4759C-BC33-4999-8A55-FF9FCD2F890A}" presName="connectorText" presStyleLbl="sibTrans2D1" presStyleIdx="3" presStyleCnt="5"/>
      <dgm:spPr/>
    </dgm:pt>
    <dgm:pt modelId="{FDDB1BCF-FAAB-4408-80DC-A707EE9ABCD1}" type="pres">
      <dgm:prSet presAssocID="{98343BF5-49C1-457E-A31F-A54A5733BDB6}" presName="node" presStyleLbl="node1" presStyleIdx="4" presStyleCnt="6">
        <dgm:presLayoutVars>
          <dgm:bulletEnabled val="1"/>
        </dgm:presLayoutVars>
      </dgm:prSet>
      <dgm:spPr/>
    </dgm:pt>
    <dgm:pt modelId="{77BA6F47-2198-4610-BBD6-1A423FA7DAA0}" type="pres">
      <dgm:prSet presAssocID="{D2C79315-9B3F-41C2-90C2-D7BFFB4B09EF}" presName="sibTrans" presStyleLbl="sibTrans2D1" presStyleIdx="4" presStyleCnt="5"/>
      <dgm:spPr/>
    </dgm:pt>
    <dgm:pt modelId="{48C2F1A6-2C53-422F-9B59-F62F8C53DEB1}" type="pres">
      <dgm:prSet presAssocID="{D2C79315-9B3F-41C2-90C2-D7BFFB4B09EF}" presName="connectorText" presStyleLbl="sibTrans2D1" presStyleIdx="4" presStyleCnt="5"/>
      <dgm:spPr/>
    </dgm:pt>
    <dgm:pt modelId="{2F44785C-841A-4524-99E1-8A2347A1591B}" type="pres">
      <dgm:prSet presAssocID="{57F64B74-E68D-4BA8-B433-03923E8601EC}" presName="node" presStyleLbl="node1" presStyleIdx="5" presStyleCnt="6">
        <dgm:presLayoutVars>
          <dgm:bulletEnabled val="1"/>
        </dgm:presLayoutVars>
      </dgm:prSet>
      <dgm:spPr/>
    </dgm:pt>
  </dgm:ptLst>
  <dgm:cxnLst>
    <dgm:cxn modelId="{A8156002-7E63-4129-A420-E3F16C711425}" type="presOf" srcId="{3635BEC7-8822-4F3E-86C6-E15DF9BB27A8}" destId="{58C9FCC2-0514-4842-9C97-9575C2226299}" srcOrd="0" destOrd="0" presId="urn:microsoft.com/office/officeart/2005/8/layout/process1"/>
    <dgm:cxn modelId="{F1469F04-ACFC-4299-889C-3C9F74EA0EC8}" type="presOf" srcId="{2395B2A7-D07E-4633-B7B8-D5A2CA24982D}" destId="{F6C4B434-5B58-4999-80AE-A7138746CAEA}" srcOrd="1" destOrd="0" presId="urn:microsoft.com/office/officeart/2005/8/layout/process1"/>
    <dgm:cxn modelId="{2BA6E41A-D76A-400E-B508-ECF6A372F790}" type="presOf" srcId="{2395B2A7-D07E-4633-B7B8-D5A2CA24982D}" destId="{3113349C-FCBA-4F49-BCE6-7EA7C6C186B2}" srcOrd="0" destOrd="0" presId="urn:microsoft.com/office/officeart/2005/8/layout/process1"/>
    <dgm:cxn modelId="{334D6630-A9C0-4B3C-9CEB-2F9C7F51BCA8}" type="presOf" srcId="{0E8D7574-C5DA-4C56-A879-D73EA87226D6}" destId="{4D37D356-FEBF-4451-A44C-AEC5E49BE48F}" srcOrd="0" destOrd="0" presId="urn:microsoft.com/office/officeart/2005/8/layout/process1"/>
    <dgm:cxn modelId="{24E3D436-7CF3-4201-842D-A0E25C4B9CE4}" type="presOf" srcId="{D2C79315-9B3F-41C2-90C2-D7BFFB4B09EF}" destId="{48C2F1A6-2C53-422F-9B59-F62F8C53DEB1}" srcOrd="1" destOrd="0" presId="urn:microsoft.com/office/officeart/2005/8/layout/process1"/>
    <dgm:cxn modelId="{E12BF95D-F980-4580-B8C3-045F845B36C7}" type="presOf" srcId="{FBD4759C-BC33-4999-8A55-FF9FCD2F890A}" destId="{31116EFC-7CF4-4D97-BE94-97E476A34EB5}" srcOrd="0" destOrd="0" presId="urn:microsoft.com/office/officeart/2005/8/layout/process1"/>
    <dgm:cxn modelId="{954C1460-3172-4EF2-8BEA-24A31B88F56C}" srcId="{9C2537D5-748C-4D86-8D0D-6E147C098E71}" destId="{7373629F-429A-43C7-B437-ADB44E0EC222}" srcOrd="2" destOrd="0" parTransId="{5E31A9A8-81A4-4819-99DC-537A8D33CE1C}" sibTransId="{0E8D7574-C5DA-4C56-A879-D73EA87226D6}"/>
    <dgm:cxn modelId="{1064CE60-AAAD-4A57-9D4B-7FDE10E257D6}" type="presOf" srcId="{683CD0AB-0E3D-4758-9FFA-66368EDA59C7}" destId="{57F6E213-96E3-4B0A-B1D0-482EA35D0226}" srcOrd="0" destOrd="0" presId="urn:microsoft.com/office/officeart/2005/8/layout/process1"/>
    <dgm:cxn modelId="{8E8D7D45-F0C7-4DB8-A503-FF71BAB421F1}" type="presOf" srcId="{D2C79315-9B3F-41C2-90C2-D7BFFB4B09EF}" destId="{77BA6F47-2198-4610-BBD6-1A423FA7DAA0}" srcOrd="0" destOrd="0" presId="urn:microsoft.com/office/officeart/2005/8/layout/process1"/>
    <dgm:cxn modelId="{92653B46-B6C3-462C-81F2-83F78F0599E6}" type="presOf" srcId="{57F64B74-E68D-4BA8-B433-03923E8601EC}" destId="{2F44785C-841A-4524-99E1-8A2347A1591B}" srcOrd="0" destOrd="0" presId="urn:microsoft.com/office/officeart/2005/8/layout/process1"/>
    <dgm:cxn modelId="{5DD0476A-1241-479C-99F6-7B300B9C6359}" type="presOf" srcId="{FBD4759C-BC33-4999-8A55-FF9FCD2F890A}" destId="{A15DF974-0FC3-4C12-83B5-1FDD63A3110D}" srcOrd="1" destOrd="0" presId="urn:microsoft.com/office/officeart/2005/8/layout/process1"/>
    <dgm:cxn modelId="{B046556E-F305-4C21-AEF5-93E0F18FE6C4}" srcId="{9C2537D5-748C-4D86-8D0D-6E147C098E71}" destId="{98343BF5-49C1-457E-A31F-A54A5733BDB6}" srcOrd="4" destOrd="0" parTransId="{8986E1D8-6F45-4389-A64C-ABD89DD14D64}" sibTransId="{D2C79315-9B3F-41C2-90C2-D7BFFB4B09EF}"/>
    <dgm:cxn modelId="{8DE1D674-87F8-42A8-91AF-B6369FF9C348}" type="presOf" srcId="{98343BF5-49C1-457E-A31F-A54A5733BDB6}" destId="{FDDB1BCF-FAAB-4408-80DC-A707EE9ABCD1}" srcOrd="0" destOrd="0" presId="urn:microsoft.com/office/officeart/2005/8/layout/process1"/>
    <dgm:cxn modelId="{2B54BC5A-C4C1-449E-AE4D-A9EAFF74B661}" type="presOf" srcId="{9C2537D5-748C-4D86-8D0D-6E147C098E71}" destId="{1EECAC38-4AB2-4F25-AD5D-E7ACAC2D5B9B}" srcOrd="0" destOrd="0" presId="urn:microsoft.com/office/officeart/2005/8/layout/process1"/>
    <dgm:cxn modelId="{3EE9BC7A-336F-42B5-9CA1-881F84F7837D}" srcId="{9C2537D5-748C-4D86-8D0D-6E147C098E71}" destId="{3635BEC7-8822-4F3E-86C6-E15DF9BB27A8}" srcOrd="3" destOrd="0" parTransId="{3A721D48-0582-4BCE-931E-2B0BBDFBD73C}" sibTransId="{FBD4759C-BC33-4999-8A55-FF9FCD2F890A}"/>
    <dgm:cxn modelId="{FD7DCDB3-24DC-4473-9C8A-F65CF29FA87D}" type="presOf" srcId="{7373629F-429A-43C7-B437-ADB44E0EC222}" destId="{8B505E1A-048E-40DF-A269-D63167E813C1}" srcOrd="0" destOrd="0" presId="urn:microsoft.com/office/officeart/2005/8/layout/process1"/>
    <dgm:cxn modelId="{D5B60DBC-5659-4CFB-8A21-821F3D26B578}" type="presOf" srcId="{0E8D7574-C5DA-4C56-A879-D73EA87226D6}" destId="{C2DD5FEC-2711-4068-A00A-9982EA8300E0}" srcOrd="1" destOrd="0" presId="urn:microsoft.com/office/officeart/2005/8/layout/process1"/>
    <dgm:cxn modelId="{E2E4EFC0-5A14-4638-B09F-61521CDEFBDC}" srcId="{9C2537D5-748C-4D86-8D0D-6E147C098E71}" destId="{346D92AB-B9FB-4C1C-B1E8-62A83CA8513C}" srcOrd="1" destOrd="0" parTransId="{E7B5406D-7833-4990-8C31-8B49C208B32D}" sibTransId="{370FD269-BE17-441D-A374-6A48DC39E9A7}"/>
    <dgm:cxn modelId="{2124DAC3-2842-4FAA-974A-0C69CEEB0B43}" srcId="{9C2537D5-748C-4D86-8D0D-6E147C098E71}" destId="{683CD0AB-0E3D-4758-9FFA-66368EDA59C7}" srcOrd="0" destOrd="0" parTransId="{D5E5C468-6E24-4160-BFD3-CEB5FEFDD04E}" sibTransId="{2395B2A7-D07E-4633-B7B8-D5A2CA24982D}"/>
    <dgm:cxn modelId="{B0BA28D0-2221-4FF5-9E8D-783953D1A9CF}" type="presOf" srcId="{370FD269-BE17-441D-A374-6A48DC39E9A7}" destId="{FF7B27AE-DA7C-414A-877C-529632A51E7F}" srcOrd="1" destOrd="0" presId="urn:microsoft.com/office/officeart/2005/8/layout/process1"/>
    <dgm:cxn modelId="{9F0996D4-E040-4FE5-94A2-8AB369A8A91E}" srcId="{9C2537D5-748C-4D86-8D0D-6E147C098E71}" destId="{57F64B74-E68D-4BA8-B433-03923E8601EC}" srcOrd="5" destOrd="0" parTransId="{0374D720-3E21-4370-9CFF-4040B1A3AE85}" sibTransId="{38FC3636-B595-450D-996F-2008138126CA}"/>
    <dgm:cxn modelId="{45AF78D8-04FE-42B6-99D3-26CEBFBF1B42}" type="presOf" srcId="{370FD269-BE17-441D-A374-6A48DC39E9A7}" destId="{BD86CE54-8A03-4776-842A-387761FFB89F}" srcOrd="0" destOrd="0" presId="urn:microsoft.com/office/officeart/2005/8/layout/process1"/>
    <dgm:cxn modelId="{9DC693F1-F0E3-4757-9A8C-70D91D831B6A}" type="presOf" srcId="{346D92AB-B9FB-4C1C-B1E8-62A83CA8513C}" destId="{FF3255F2-488F-472C-8C04-8DBF39CF8412}" srcOrd="0" destOrd="0" presId="urn:microsoft.com/office/officeart/2005/8/layout/process1"/>
    <dgm:cxn modelId="{749470D8-CF39-497B-8545-9B304D30704C}" type="presParOf" srcId="{1EECAC38-4AB2-4F25-AD5D-E7ACAC2D5B9B}" destId="{57F6E213-96E3-4B0A-B1D0-482EA35D0226}" srcOrd="0" destOrd="0" presId="urn:microsoft.com/office/officeart/2005/8/layout/process1"/>
    <dgm:cxn modelId="{82046984-3858-499B-BCF3-C940C40518E1}" type="presParOf" srcId="{1EECAC38-4AB2-4F25-AD5D-E7ACAC2D5B9B}" destId="{3113349C-FCBA-4F49-BCE6-7EA7C6C186B2}" srcOrd="1" destOrd="0" presId="urn:microsoft.com/office/officeart/2005/8/layout/process1"/>
    <dgm:cxn modelId="{C7A7AF36-DF92-4F4B-A887-10E26D2DA177}" type="presParOf" srcId="{3113349C-FCBA-4F49-BCE6-7EA7C6C186B2}" destId="{F6C4B434-5B58-4999-80AE-A7138746CAEA}" srcOrd="0" destOrd="0" presId="urn:microsoft.com/office/officeart/2005/8/layout/process1"/>
    <dgm:cxn modelId="{AD53E6BE-921D-47B0-891D-7FB8BD91D185}" type="presParOf" srcId="{1EECAC38-4AB2-4F25-AD5D-E7ACAC2D5B9B}" destId="{FF3255F2-488F-472C-8C04-8DBF39CF8412}" srcOrd="2" destOrd="0" presId="urn:microsoft.com/office/officeart/2005/8/layout/process1"/>
    <dgm:cxn modelId="{418E21DC-4EF3-4C3A-B406-1FDF52764A9C}" type="presParOf" srcId="{1EECAC38-4AB2-4F25-AD5D-E7ACAC2D5B9B}" destId="{BD86CE54-8A03-4776-842A-387761FFB89F}" srcOrd="3" destOrd="0" presId="urn:microsoft.com/office/officeart/2005/8/layout/process1"/>
    <dgm:cxn modelId="{BCB68DA3-4B10-4451-9695-5DFBFBE9060F}" type="presParOf" srcId="{BD86CE54-8A03-4776-842A-387761FFB89F}" destId="{FF7B27AE-DA7C-414A-877C-529632A51E7F}" srcOrd="0" destOrd="0" presId="urn:microsoft.com/office/officeart/2005/8/layout/process1"/>
    <dgm:cxn modelId="{91789604-EA6E-46E0-9DF9-F49A0ED3570F}" type="presParOf" srcId="{1EECAC38-4AB2-4F25-AD5D-E7ACAC2D5B9B}" destId="{8B505E1A-048E-40DF-A269-D63167E813C1}" srcOrd="4" destOrd="0" presId="urn:microsoft.com/office/officeart/2005/8/layout/process1"/>
    <dgm:cxn modelId="{906D726A-946D-448E-8318-C5BD52494C30}" type="presParOf" srcId="{1EECAC38-4AB2-4F25-AD5D-E7ACAC2D5B9B}" destId="{4D37D356-FEBF-4451-A44C-AEC5E49BE48F}" srcOrd="5" destOrd="0" presId="urn:microsoft.com/office/officeart/2005/8/layout/process1"/>
    <dgm:cxn modelId="{EAFD79E1-208D-44B9-925E-883A336564ED}" type="presParOf" srcId="{4D37D356-FEBF-4451-A44C-AEC5E49BE48F}" destId="{C2DD5FEC-2711-4068-A00A-9982EA8300E0}" srcOrd="0" destOrd="0" presId="urn:microsoft.com/office/officeart/2005/8/layout/process1"/>
    <dgm:cxn modelId="{8049F6AC-E223-4153-B4D5-AE1385BCE68E}" type="presParOf" srcId="{1EECAC38-4AB2-4F25-AD5D-E7ACAC2D5B9B}" destId="{58C9FCC2-0514-4842-9C97-9575C2226299}" srcOrd="6" destOrd="0" presId="urn:microsoft.com/office/officeart/2005/8/layout/process1"/>
    <dgm:cxn modelId="{00D8EA65-698A-4061-9D3A-59146A01200B}" type="presParOf" srcId="{1EECAC38-4AB2-4F25-AD5D-E7ACAC2D5B9B}" destId="{31116EFC-7CF4-4D97-BE94-97E476A34EB5}" srcOrd="7" destOrd="0" presId="urn:microsoft.com/office/officeart/2005/8/layout/process1"/>
    <dgm:cxn modelId="{548F56AF-21B9-4EE0-B86B-15331E764EDA}" type="presParOf" srcId="{31116EFC-7CF4-4D97-BE94-97E476A34EB5}" destId="{A15DF974-0FC3-4C12-83B5-1FDD63A3110D}" srcOrd="0" destOrd="0" presId="urn:microsoft.com/office/officeart/2005/8/layout/process1"/>
    <dgm:cxn modelId="{25B0B1DF-E3DE-42C9-A621-C1EF630C6072}" type="presParOf" srcId="{1EECAC38-4AB2-4F25-AD5D-E7ACAC2D5B9B}" destId="{FDDB1BCF-FAAB-4408-80DC-A707EE9ABCD1}" srcOrd="8" destOrd="0" presId="urn:microsoft.com/office/officeart/2005/8/layout/process1"/>
    <dgm:cxn modelId="{1DFDEC37-F631-4DEC-A588-1C9EA2E43B9C}" type="presParOf" srcId="{1EECAC38-4AB2-4F25-AD5D-E7ACAC2D5B9B}" destId="{77BA6F47-2198-4610-BBD6-1A423FA7DAA0}" srcOrd="9" destOrd="0" presId="urn:microsoft.com/office/officeart/2005/8/layout/process1"/>
    <dgm:cxn modelId="{53FA9A94-4838-4D09-A00E-854AE2C6F20C}" type="presParOf" srcId="{77BA6F47-2198-4610-BBD6-1A423FA7DAA0}" destId="{48C2F1A6-2C53-422F-9B59-F62F8C53DEB1}" srcOrd="0" destOrd="0" presId="urn:microsoft.com/office/officeart/2005/8/layout/process1"/>
    <dgm:cxn modelId="{4202FDE9-C779-466F-B785-625A9B91B340}" type="presParOf" srcId="{1EECAC38-4AB2-4F25-AD5D-E7ACAC2D5B9B}" destId="{2F44785C-841A-4524-99E1-8A2347A1591B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87C621-AEF4-41F4-8B72-41FFDFF6DA4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725CDB7-869B-4DDD-9289-930833CB07F6}">
      <dgm:prSet phldrT="[Text]"/>
      <dgm:spPr/>
      <dgm:t>
        <a:bodyPr/>
        <a:lstStyle/>
        <a:p>
          <a:r>
            <a:rPr lang="hr-HR" dirty="0"/>
            <a:t>Download HTML table </a:t>
          </a:r>
          <a:r>
            <a:rPr lang="hr-HR" dirty="0" err="1"/>
            <a:t>from</a:t>
          </a:r>
          <a:r>
            <a:rPr lang="hr-HR" dirty="0"/>
            <a:t> Wikipedia</a:t>
          </a:r>
        </a:p>
      </dgm:t>
    </dgm:pt>
    <dgm:pt modelId="{8BA37F3D-AF83-4004-ABC3-086A35256978}" type="parTrans" cxnId="{1F3781A9-FE68-4193-8A32-3CF796C736DC}">
      <dgm:prSet/>
      <dgm:spPr/>
      <dgm:t>
        <a:bodyPr/>
        <a:lstStyle/>
        <a:p>
          <a:endParaRPr lang="hr-HR"/>
        </a:p>
      </dgm:t>
    </dgm:pt>
    <dgm:pt modelId="{E2558D54-5874-40F4-8C18-3D5F977F2594}" type="sibTrans" cxnId="{1F3781A9-FE68-4193-8A32-3CF796C736DC}">
      <dgm:prSet/>
      <dgm:spPr/>
      <dgm:t>
        <a:bodyPr/>
        <a:lstStyle/>
        <a:p>
          <a:endParaRPr lang="hr-HR"/>
        </a:p>
      </dgm:t>
    </dgm:pt>
    <dgm:pt modelId="{8D9197F0-4C4C-4196-A723-D06D66918F2A}">
      <dgm:prSet phldrT="[Text]"/>
      <dgm:spPr/>
      <dgm:t>
        <a:bodyPr/>
        <a:lstStyle/>
        <a:p>
          <a:r>
            <a:rPr lang="hr-HR" dirty="0" err="1"/>
            <a:t>Create</a:t>
          </a:r>
          <a:r>
            <a:rPr lang="hr-HR" dirty="0"/>
            <a:t> </a:t>
          </a:r>
          <a:r>
            <a:rPr lang="hr-HR" dirty="0" err="1"/>
            <a:t>Beautifull</a:t>
          </a:r>
          <a:r>
            <a:rPr lang="hr-HR" dirty="0"/>
            <a:t> </a:t>
          </a:r>
          <a:r>
            <a:rPr lang="hr-HR" dirty="0" err="1"/>
            <a:t>soup</a:t>
          </a:r>
          <a:r>
            <a:rPr lang="hr-HR" dirty="0"/>
            <a:t> </a:t>
          </a:r>
          <a:r>
            <a:rPr lang="hr-HR" dirty="0" err="1"/>
            <a:t>object</a:t>
          </a:r>
          <a:endParaRPr lang="hr-HR" dirty="0"/>
        </a:p>
      </dgm:t>
    </dgm:pt>
    <dgm:pt modelId="{87859701-8C11-4697-A540-C1C16DFB61BA}" type="parTrans" cxnId="{B2076360-FCBD-4BF9-B84B-E4697A745205}">
      <dgm:prSet/>
      <dgm:spPr/>
      <dgm:t>
        <a:bodyPr/>
        <a:lstStyle/>
        <a:p>
          <a:endParaRPr lang="hr-HR"/>
        </a:p>
      </dgm:t>
    </dgm:pt>
    <dgm:pt modelId="{0FCD486D-46A9-476F-ABD4-B7766BA3AE7C}" type="sibTrans" cxnId="{B2076360-FCBD-4BF9-B84B-E4697A745205}">
      <dgm:prSet/>
      <dgm:spPr/>
      <dgm:t>
        <a:bodyPr/>
        <a:lstStyle/>
        <a:p>
          <a:endParaRPr lang="hr-HR"/>
        </a:p>
      </dgm:t>
    </dgm:pt>
    <dgm:pt modelId="{4F18E73B-3A5A-40AE-BA7F-30E3726AC2AD}">
      <dgm:prSet phldrT="[Text]"/>
      <dgm:spPr/>
      <dgm:t>
        <a:bodyPr/>
        <a:lstStyle/>
        <a:p>
          <a:r>
            <a:rPr lang="hr-HR" dirty="0" err="1"/>
            <a:t>Convert</a:t>
          </a:r>
          <a:r>
            <a:rPr lang="hr-HR" dirty="0"/>
            <a:t> to </a:t>
          </a:r>
          <a:r>
            <a:rPr lang="hr-HR" dirty="0" err="1"/>
            <a:t>pandas</a:t>
          </a:r>
          <a:r>
            <a:rPr lang="hr-HR" dirty="0"/>
            <a:t> </a:t>
          </a:r>
          <a:r>
            <a:rPr lang="hr-HR" dirty="0" err="1"/>
            <a:t>dataframe</a:t>
          </a:r>
          <a:endParaRPr lang="hr-HR" dirty="0"/>
        </a:p>
      </dgm:t>
    </dgm:pt>
    <dgm:pt modelId="{4196185C-B6D8-4EEE-9D4B-9B100C835534}" type="parTrans" cxnId="{A3A24FDB-BA03-4318-BFCF-7681AEBB0E60}">
      <dgm:prSet/>
      <dgm:spPr/>
      <dgm:t>
        <a:bodyPr/>
        <a:lstStyle/>
        <a:p>
          <a:endParaRPr lang="hr-HR"/>
        </a:p>
      </dgm:t>
    </dgm:pt>
    <dgm:pt modelId="{D310A090-1D4F-40C1-8E8A-085A4DD149A5}" type="sibTrans" cxnId="{A3A24FDB-BA03-4318-BFCF-7681AEBB0E60}">
      <dgm:prSet/>
      <dgm:spPr/>
      <dgm:t>
        <a:bodyPr/>
        <a:lstStyle/>
        <a:p>
          <a:endParaRPr lang="hr-HR"/>
        </a:p>
      </dgm:t>
    </dgm:pt>
    <dgm:pt modelId="{E66D8F9F-7AE8-46F7-B3C3-0A23CB170313}">
      <dgm:prSet phldrT="[Text]"/>
      <dgm:spPr/>
      <dgm:t>
        <a:bodyPr/>
        <a:lstStyle/>
        <a:p>
          <a:r>
            <a:rPr lang="hr-HR" dirty="0" err="1"/>
            <a:t>Extract</a:t>
          </a:r>
          <a:r>
            <a:rPr lang="hr-HR" dirty="0"/>
            <a:t> </a:t>
          </a:r>
          <a:r>
            <a:rPr lang="hr-HR" dirty="0" err="1"/>
            <a:t>column</a:t>
          </a:r>
          <a:r>
            <a:rPr lang="hr-HR" dirty="0"/>
            <a:t> </a:t>
          </a:r>
          <a:r>
            <a:rPr lang="hr-HR" dirty="0" err="1"/>
            <a:t>names</a:t>
          </a:r>
          <a:endParaRPr lang="hr-HR" dirty="0"/>
        </a:p>
      </dgm:t>
    </dgm:pt>
    <dgm:pt modelId="{06FF427E-5FA5-4C9F-AA40-F3F58DC88A54}" type="parTrans" cxnId="{9B790CC6-D6FA-4BC0-8026-F997C92947D3}">
      <dgm:prSet/>
      <dgm:spPr/>
      <dgm:t>
        <a:bodyPr/>
        <a:lstStyle/>
        <a:p>
          <a:endParaRPr lang="hr-HR"/>
        </a:p>
      </dgm:t>
    </dgm:pt>
    <dgm:pt modelId="{6046456D-0230-47E2-9A5C-101F09604920}" type="sibTrans" cxnId="{9B790CC6-D6FA-4BC0-8026-F997C92947D3}">
      <dgm:prSet/>
      <dgm:spPr/>
      <dgm:t>
        <a:bodyPr/>
        <a:lstStyle/>
        <a:p>
          <a:endParaRPr lang="hr-HR"/>
        </a:p>
      </dgm:t>
    </dgm:pt>
    <dgm:pt modelId="{EFB02F92-E082-401E-844F-2ECFB317120F}">
      <dgm:prSet phldrT="[Text]"/>
      <dgm:spPr/>
      <dgm:t>
        <a:bodyPr/>
        <a:lstStyle/>
        <a:p>
          <a:r>
            <a:rPr lang="hr-HR" dirty="0" err="1"/>
            <a:t>Parse</a:t>
          </a:r>
          <a:r>
            <a:rPr lang="hr-HR" dirty="0"/>
            <a:t> data</a:t>
          </a:r>
        </a:p>
      </dgm:t>
    </dgm:pt>
    <dgm:pt modelId="{5D68A08A-D5E6-4408-A765-51019D896201}" type="parTrans" cxnId="{0F6C6F3E-9472-484C-837C-BD8FAF6FE102}">
      <dgm:prSet/>
      <dgm:spPr/>
      <dgm:t>
        <a:bodyPr/>
        <a:lstStyle/>
        <a:p>
          <a:endParaRPr lang="hr-HR"/>
        </a:p>
      </dgm:t>
    </dgm:pt>
    <dgm:pt modelId="{A0BC1834-765F-4FDD-AEDE-011F4C296C5A}" type="sibTrans" cxnId="{0F6C6F3E-9472-484C-837C-BD8FAF6FE102}">
      <dgm:prSet/>
      <dgm:spPr/>
      <dgm:t>
        <a:bodyPr/>
        <a:lstStyle/>
        <a:p>
          <a:endParaRPr lang="hr-HR"/>
        </a:p>
      </dgm:t>
    </dgm:pt>
    <dgm:pt modelId="{9158BFA0-3DBE-49D8-BE97-D91D64C86095}" type="pres">
      <dgm:prSet presAssocID="{1387C621-AEF4-41F4-8B72-41FFDFF6DA4C}" presName="Name0" presStyleCnt="0">
        <dgm:presLayoutVars>
          <dgm:dir/>
          <dgm:resizeHandles val="exact"/>
        </dgm:presLayoutVars>
      </dgm:prSet>
      <dgm:spPr/>
    </dgm:pt>
    <dgm:pt modelId="{EBFA3CD1-06BC-4032-B974-884E6780A66C}" type="pres">
      <dgm:prSet presAssocID="{3725CDB7-869B-4DDD-9289-930833CB07F6}" presName="node" presStyleLbl="node1" presStyleIdx="0" presStyleCnt="5">
        <dgm:presLayoutVars>
          <dgm:bulletEnabled val="1"/>
        </dgm:presLayoutVars>
      </dgm:prSet>
      <dgm:spPr/>
    </dgm:pt>
    <dgm:pt modelId="{9274A8F7-F102-4F3E-9F41-11678535B310}" type="pres">
      <dgm:prSet presAssocID="{E2558D54-5874-40F4-8C18-3D5F977F2594}" presName="sibTrans" presStyleLbl="sibTrans2D1" presStyleIdx="0" presStyleCnt="4"/>
      <dgm:spPr/>
    </dgm:pt>
    <dgm:pt modelId="{71B74952-41A8-43D3-B8E0-CD8A55A47B98}" type="pres">
      <dgm:prSet presAssocID="{E2558D54-5874-40F4-8C18-3D5F977F2594}" presName="connectorText" presStyleLbl="sibTrans2D1" presStyleIdx="0" presStyleCnt="4"/>
      <dgm:spPr/>
    </dgm:pt>
    <dgm:pt modelId="{3953EFD9-DF36-4C52-9325-0FB8A96AB520}" type="pres">
      <dgm:prSet presAssocID="{8D9197F0-4C4C-4196-A723-D06D66918F2A}" presName="node" presStyleLbl="node1" presStyleIdx="1" presStyleCnt="5">
        <dgm:presLayoutVars>
          <dgm:bulletEnabled val="1"/>
        </dgm:presLayoutVars>
      </dgm:prSet>
      <dgm:spPr/>
    </dgm:pt>
    <dgm:pt modelId="{5334B0AD-E1CC-455B-8A42-578E59B279ED}" type="pres">
      <dgm:prSet presAssocID="{0FCD486D-46A9-476F-ABD4-B7766BA3AE7C}" presName="sibTrans" presStyleLbl="sibTrans2D1" presStyleIdx="1" presStyleCnt="4"/>
      <dgm:spPr/>
    </dgm:pt>
    <dgm:pt modelId="{8C9BBE58-A340-40E5-AF7E-D59F8537EB9B}" type="pres">
      <dgm:prSet presAssocID="{0FCD486D-46A9-476F-ABD4-B7766BA3AE7C}" presName="connectorText" presStyleLbl="sibTrans2D1" presStyleIdx="1" presStyleCnt="4"/>
      <dgm:spPr/>
    </dgm:pt>
    <dgm:pt modelId="{D95B7A0D-4AE8-4BB3-97B3-17BE219703AA}" type="pres">
      <dgm:prSet presAssocID="{E66D8F9F-7AE8-46F7-B3C3-0A23CB170313}" presName="node" presStyleLbl="node1" presStyleIdx="2" presStyleCnt="5">
        <dgm:presLayoutVars>
          <dgm:bulletEnabled val="1"/>
        </dgm:presLayoutVars>
      </dgm:prSet>
      <dgm:spPr/>
    </dgm:pt>
    <dgm:pt modelId="{D09F73BD-4492-4F95-A34E-D27639599A26}" type="pres">
      <dgm:prSet presAssocID="{6046456D-0230-47E2-9A5C-101F09604920}" presName="sibTrans" presStyleLbl="sibTrans2D1" presStyleIdx="2" presStyleCnt="4"/>
      <dgm:spPr/>
    </dgm:pt>
    <dgm:pt modelId="{DD266D5B-9DFD-4C31-AE18-FA27CB66FE05}" type="pres">
      <dgm:prSet presAssocID="{6046456D-0230-47E2-9A5C-101F09604920}" presName="connectorText" presStyleLbl="sibTrans2D1" presStyleIdx="2" presStyleCnt="4"/>
      <dgm:spPr/>
    </dgm:pt>
    <dgm:pt modelId="{BAD394D0-2A90-4056-9413-F30462A37F83}" type="pres">
      <dgm:prSet presAssocID="{EFB02F92-E082-401E-844F-2ECFB317120F}" presName="node" presStyleLbl="node1" presStyleIdx="3" presStyleCnt="5">
        <dgm:presLayoutVars>
          <dgm:bulletEnabled val="1"/>
        </dgm:presLayoutVars>
      </dgm:prSet>
      <dgm:spPr/>
    </dgm:pt>
    <dgm:pt modelId="{CD980F5F-8114-472A-A085-903C55BAFB2E}" type="pres">
      <dgm:prSet presAssocID="{A0BC1834-765F-4FDD-AEDE-011F4C296C5A}" presName="sibTrans" presStyleLbl="sibTrans2D1" presStyleIdx="3" presStyleCnt="4"/>
      <dgm:spPr/>
    </dgm:pt>
    <dgm:pt modelId="{C62650D8-6974-4478-85DE-9BCA8F61A099}" type="pres">
      <dgm:prSet presAssocID="{A0BC1834-765F-4FDD-AEDE-011F4C296C5A}" presName="connectorText" presStyleLbl="sibTrans2D1" presStyleIdx="3" presStyleCnt="4"/>
      <dgm:spPr/>
    </dgm:pt>
    <dgm:pt modelId="{25F5A051-2F7F-465D-AE4D-F5C09BD1DC4A}" type="pres">
      <dgm:prSet presAssocID="{4F18E73B-3A5A-40AE-BA7F-30E3726AC2AD}" presName="node" presStyleLbl="node1" presStyleIdx="4" presStyleCnt="5">
        <dgm:presLayoutVars>
          <dgm:bulletEnabled val="1"/>
        </dgm:presLayoutVars>
      </dgm:prSet>
      <dgm:spPr/>
    </dgm:pt>
  </dgm:ptLst>
  <dgm:cxnLst>
    <dgm:cxn modelId="{A40DB102-EC07-4650-A555-7E13215BC5B2}" type="presOf" srcId="{EFB02F92-E082-401E-844F-2ECFB317120F}" destId="{BAD394D0-2A90-4056-9413-F30462A37F83}" srcOrd="0" destOrd="0" presId="urn:microsoft.com/office/officeart/2005/8/layout/process1"/>
    <dgm:cxn modelId="{79DFF902-4ED6-49F9-B3E3-4505FA466F69}" type="presOf" srcId="{1387C621-AEF4-41F4-8B72-41FFDFF6DA4C}" destId="{9158BFA0-3DBE-49D8-BE97-D91D64C86095}" srcOrd="0" destOrd="0" presId="urn:microsoft.com/office/officeart/2005/8/layout/process1"/>
    <dgm:cxn modelId="{C2A46D03-E363-4A7E-B5CA-531C602D9BE2}" type="presOf" srcId="{E2558D54-5874-40F4-8C18-3D5F977F2594}" destId="{9274A8F7-F102-4F3E-9F41-11678535B310}" srcOrd="0" destOrd="0" presId="urn:microsoft.com/office/officeart/2005/8/layout/process1"/>
    <dgm:cxn modelId="{C4F73C04-F253-4A19-8EAF-382D5552B6FA}" type="presOf" srcId="{6046456D-0230-47E2-9A5C-101F09604920}" destId="{DD266D5B-9DFD-4C31-AE18-FA27CB66FE05}" srcOrd="1" destOrd="0" presId="urn:microsoft.com/office/officeart/2005/8/layout/process1"/>
    <dgm:cxn modelId="{40FC5816-2AC5-43AE-A2A6-EAA8139377C8}" type="presOf" srcId="{4F18E73B-3A5A-40AE-BA7F-30E3726AC2AD}" destId="{25F5A051-2F7F-465D-AE4D-F5C09BD1DC4A}" srcOrd="0" destOrd="0" presId="urn:microsoft.com/office/officeart/2005/8/layout/process1"/>
    <dgm:cxn modelId="{D528AF20-77E4-42AC-8F71-82D870ECB603}" type="presOf" srcId="{A0BC1834-765F-4FDD-AEDE-011F4C296C5A}" destId="{C62650D8-6974-4478-85DE-9BCA8F61A099}" srcOrd="1" destOrd="0" presId="urn:microsoft.com/office/officeart/2005/8/layout/process1"/>
    <dgm:cxn modelId="{7135392B-33E9-42D0-8BE7-71B94BD003FB}" type="presOf" srcId="{E66D8F9F-7AE8-46F7-B3C3-0A23CB170313}" destId="{D95B7A0D-4AE8-4BB3-97B3-17BE219703AA}" srcOrd="0" destOrd="0" presId="urn:microsoft.com/office/officeart/2005/8/layout/process1"/>
    <dgm:cxn modelId="{0F6C6F3E-9472-484C-837C-BD8FAF6FE102}" srcId="{1387C621-AEF4-41F4-8B72-41FFDFF6DA4C}" destId="{EFB02F92-E082-401E-844F-2ECFB317120F}" srcOrd="3" destOrd="0" parTransId="{5D68A08A-D5E6-4408-A765-51019D896201}" sibTransId="{A0BC1834-765F-4FDD-AEDE-011F4C296C5A}"/>
    <dgm:cxn modelId="{B2076360-FCBD-4BF9-B84B-E4697A745205}" srcId="{1387C621-AEF4-41F4-8B72-41FFDFF6DA4C}" destId="{8D9197F0-4C4C-4196-A723-D06D66918F2A}" srcOrd="1" destOrd="0" parTransId="{87859701-8C11-4697-A540-C1C16DFB61BA}" sibTransId="{0FCD486D-46A9-476F-ABD4-B7766BA3AE7C}"/>
    <dgm:cxn modelId="{B20DF754-6001-400E-9512-CFE5FA2DA9F2}" type="presOf" srcId="{A0BC1834-765F-4FDD-AEDE-011F4C296C5A}" destId="{CD980F5F-8114-472A-A085-903C55BAFB2E}" srcOrd="0" destOrd="0" presId="urn:microsoft.com/office/officeart/2005/8/layout/process1"/>
    <dgm:cxn modelId="{09EF5A7B-C73B-4E1F-873A-46334A509184}" type="presOf" srcId="{E2558D54-5874-40F4-8C18-3D5F977F2594}" destId="{71B74952-41A8-43D3-B8E0-CD8A55A47B98}" srcOrd="1" destOrd="0" presId="urn:microsoft.com/office/officeart/2005/8/layout/process1"/>
    <dgm:cxn modelId="{BC9DEE84-F612-4C48-BF95-4DEDADB01D4C}" type="presOf" srcId="{3725CDB7-869B-4DDD-9289-930833CB07F6}" destId="{EBFA3CD1-06BC-4032-B974-884E6780A66C}" srcOrd="0" destOrd="0" presId="urn:microsoft.com/office/officeart/2005/8/layout/process1"/>
    <dgm:cxn modelId="{EBF11C99-ED5D-47E1-BB3E-20D9633AA58B}" type="presOf" srcId="{6046456D-0230-47E2-9A5C-101F09604920}" destId="{D09F73BD-4492-4F95-A34E-D27639599A26}" srcOrd="0" destOrd="0" presId="urn:microsoft.com/office/officeart/2005/8/layout/process1"/>
    <dgm:cxn modelId="{1CCF3DA7-26B8-4794-89D1-F608B0499F0D}" type="presOf" srcId="{0FCD486D-46A9-476F-ABD4-B7766BA3AE7C}" destId="{5334B0AD-E1CC-455B-8A42-578E59B279ED}" srcOrd="0" destOrd="0" presId="urn:microsoft.com/office/officeart/2005/8/layout/process1"/>
    <dgm:cxn modelId="{1F3781A9-FE68-4193-8A32-3CF796C736DC}" srcId="{1387C621-AEF4-41F4-8B72-41FFDFF6DA4C}" destId="{3725CDB7-869B-4DDD-9289-930833CB07F6}" srcOrd="0" destOrd="0" parTransId="{8BA37F3D-AF83-4004-ABC3-086A35256978}" sibTransId="{E2558D54-5874-40F4-8C18-3D5F977F2594}"/>
    <dgm:cxn modelId="{9B790CC6-D6FA-4BC0-8026-F997C92947D3}" srcId="{1387C621-AEF4-41F4-8B72-41FFDFF6DA4C}" destId="{E66D8F9F-7AE8-46F7-B3C3-0A23CB170313}" srcOrd="2" destOrd="0" parTransId="{06FF427E-5FA5-4C9F-AA40-F3F58DC88A54}" sibTransId="{6046456D-0230-47E2-9A5C-101F09604920}"/>
    <dgm:cxn modelId="{499485CA-C7F4-43E5-BD07-54C653749C24}" type="presOf" srcId="{8D9197F0-4C4C-4196-A723-D06D66918F2A}" destId="{3953EFD9-DF36-4C52-9325-0FB8A96AB520}" srcOrd="0" destOrd="0" presId="urn:microsoft.com/office/officeart/2005/8/layout/process1"/>
    <dgm:cxn modelId="{A3A24FDB-BA03-4318-BFCF-7681AEBB0E60}" srcId="{1387C621-AEF4-41F4-8B72-41FFDFF6DA4C}" destId="{4F18E73B-3A5A-40AE-BA7F-30E3726AC2AD}" srcOrd="4" destOrd="0" parTransId="{4196185C-B6D8-4EEE-9D4B-9B100C835534}" sibTransId="{D310A090-1D4F-40C1-8E8A-085A4DD149A5}"/>
    <dgm:cxn modelId="{A38337E3-D277-4A0F-B06C-1E60036B2608}" type="presOf" srcId="{0FCD486D-46A9-476F-ABD4-B7766BA3AE7C}" destId="{8C9BBE58-A340-40E5-AF7E-D59F8537EB9B}" srcOrd="1" destOrd="0" presId="urn:microsoft.com/office/officeart/2005/8/layout/process1"/>
    <dgm:cxn modelId="{E9EAC67E-6E76-4317-AFA6-912611996DE9}" type="presParOf" srcId="{9158BFA0-3DBE-49D8-BE97-D91D64C86095}" destId="{EBFA3CD1-06BC-4032-B974-884E6780A66C}" srcOrd="0" destOrd="0" presId="urn:microsoft.com/office/officeart/2005/8/layout/process1"/>
    <dgm:cxn modelId="{E22D0478-467C-4B15-8A18-01F1A33E60DC}" type="presParOf" srcId="{9158BFA0-3DBE-49D8-BE97-D91D64C86095}" destId="{9274A8F7-F102-4F3E-9F41-11678535B310}" srcOrd="1" destOrd="0" presId="urn:microsoft.com/office/officeart/2005/8/layout/process1"/>
    <dgm:cxn modelId="{F5DF3BAF-EB2F-432D-9E3E-B3748B96B36E}" type="presParOf" srcId="{9274A8F7-F102-4F3E-9F41-11678535B310}" destId="{71B74952-41A8-43D3-B8E0-CD8A55A47B98}" srcOrd="0" destOrd="0" presId="urn:microsoft.com/office/officeart/2005/8/layout/process1"/>
    <dgm:cxn modelId="{7A7E0DF7-4401-42F8-9121-322925592C45}" type="presParOf" srcId="{9158BFA0-3DBE-49D8-BE97-D91D64C86095}" destId="{3953EFD9-DF36-4C52-9325-0FB8A96AB520}" srcOrd="2" destOrd="0" presId="urn:microsoft.com/office/officeart/2005/8/layout/process1"/>
    <dgm:cxn modelId="{6FB3385D-FCC5-463A-B196-40BC95EC86AA}" type="presParOf" srcId="{9158BFA0-3DBE-49D8-BE97-D91D64C86095}" destId="{5334B0AD-E1CC-455B-8A42-578E59B279ED}" srcOrd="3" destOrd="0" presId="urn:microsoft.com/office/officeart/2005/8/layout/process1"/>
    <dgm:cxn modelId="{A480FC4D-7673-4DF2-B64D-885062F4CBAB}" type="presParOf" srcId="{5334B0AD-E1CC-455B-8A42-578E59B279ED}" destId="{8C9BBE58-A340-40E5-AF7E-D59F8537EB9B}" srcOrd="0" destOrd="0" presId="urn:microsoft.com/office/officeart/2005/8/layout/process1"/>
    <dgm:cxn modelId="{729831E5-B0F2-4961-B535-F71BAFBAC00D}" type="presParOf" srcId="{9158BFA0-3DBE-49D8-BE97-D91D64C86095}" destId="{D95B7A0D-4AE8-4BB3-97B3-17BE219703AA}" srcOrd="4" destOrd="0" presId="urn:microsoft.com/office/officeart/2005/8/layout/process1"/>
    <dgm:cxn modelId="{F8C959F4-1CAD-48DD-9710-0F13B597FFF3}" type="presParOf" srcId="{9158BFA0-3DBE-49D8-BE97-D91D64C86095}" destId="{D09F73BD-4492-4F95-A34E-D27639599A26}" srcOrd="5" destOrd="0" presId="urn:microsoft.com/office/officeart/2005/8/layout/process1"/>
    <dgm:cxn modelId="{860EB205-02FC-45F9-B273-917B3E792162}" type="presParOf" srcId="{D09F73BD-4492-4F95-A34E-D27639599A26}" destId="{DD266D5B-9DFD-4C31-AE18-FA27CB66FE05}" srcOrd="0" destOrd="0" presId="urn:microsoft.com/office/officeart/2005/8/layout/process1"/>
    <dgm:cxn modelId="{2E0C5553-BA0A-43D2-8CDF-3F84798E3E9C}" type="presParOf" srcId="{9158BFA0-3DBE-49D8-BE97-D91D64C86095}" destId="{BAD394D0-2A90-4056-9413-F30462A37F83}" srcOrd="6" destOrd="0" presId="urn:microsoft.com/office/officeart/2005/8/layout/process1"/>
    <dgm:cxn modelId="{4C38563E-C669-48B7-AD6B-8067636792DC}" type="presParOf" srcId="{9158BFA0-3DBE-49D8-BE97-D91D64C86095}" destId="{CD980F5F-8114-472A-A085-903C55BAFB2E}" srcOrd="7" destOrd="0" presId="urn:microsoft.com/office/officeart/2005/8/layout/process1"/>
    <dgm:cxn modelId="{426FBD6F-2A79-46FA-BAA5-C38BF4CC394E}" type="presParOf" srcId="{CD980F5F-8114-472A-A085-903C55BAFB2E}" destId="{C62650D8-6974-4478-85DE-9BCA8F61A099}" srcOrd="0" destOrd="0" presId="urn:microsoft.com/office/officeart/2005/8/layout/process1"/>
    <dgm:cxn modelId="{546A1B30-6441-464F-8347-5593629FA949}" type="presParOf" srcId="{9158BFA0-3DBE-49D8-BE97-D91D64C86095}" destId="{25F5A051-2F7F-465D-AE4D-F5C09BD1DC4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829B8F-C101-4A13-99F0-9E7525B8324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3CBD56F-C9AC-4E3E-86C0-34F50B6A1F6A}">
      <dgm:prSet phldrT="[Text]"/>
      <dgm:spPr/>
      <dgm:t>
        <a:bodyPr/>
        <a:lstStyle/>
        <a:p>
          <a:r>
            <a:rPr lang="hr-HR" dirty="0" err="1"/>
            <a:t>Load</a:t>
          </a:r>
          <a:r>
            <a:rPr lang="hr-HR" dirty="0"/>
            <a:t> data</a:t>
          </a:r>
        </a:p>
      </dgm:t>
    </dgm:pt>
    <dgm:pt modelId="{AAB7AE70-1582-4E79-BA1C-B4A616C31C6D}" type="parTrans" cxnId="{BFEE2EB7-FF90-4FCF-9333-07E9E0F1B954}">
      <dgm:prSet/>
      <dgm:spPr/>
      <dgm:t>
        <a:bodyPr/>
        <a:lstStyle/>
        <a:p>
          <a:endParaRPr lang="hr-HR"/>
        </a:p>
      </dgm:t>
    </dgm:pt>
    <dgm:pt modelId="{2E43AD7F-0C6A-4A1E-BB55-DA5ED292C80D}" type="sibTrans" cxnId="{BFEE2EB7-FF90-4FCF-9333-07E9E0F1B954}">
      <dgm:prSet/>
      <dgm:spPr/>
      <dgm:t>
        <a:bodyPr/>
        <a:lstStyle/>
        <a:p>
          <a:endParaRPr lang="hr-HR"/>
        </a:p>
      </dgm:t>
    </dgm:pt>
    <dgm:pt modelId="{444C9913-924B-49D9-BD44-ACB9626EE470}">
      <dgm:prSet phldrT="[Text]"/>
      <dgm:spPr/>
      <dgm:t>
        <a:bodyPr/>
        <a:lstStyle/>
        <a:p>
          <a:r>
            <a:rPr lang="hr-HR" dirty="0" err="1"/>
            <a:t>Standardize</a:t>
          </a:r>
          <a:endParaRPr lang="hr-HR" dirty="0"/>
        </a:p>
      </dgm:t>
    </dgm:pt>
    <dgm:pt modelId="{F120005F-FB31-46AB-85CD-5E59E1C41C21}" type="parTrans" cxnId="{481F7558-2B2A-48F2-BBAB-967EC2F818A8}">
      <dgm:prSet/>
      <dgm:spPr/>
      <dgm:t>
        <a:bodyPr/>
        <a:lstStyle/>
        <a:p>
          <a:endParaRPr lang="hr-HR"/>
        </a:p>
      </dgm:t>
    </dgm:pt>
    <dgm:pt modelId="{C8C78C4A-EB0E-436C-BE12-F3F538D5CDA0}" type="sibTrans" cxnId="{481F7558-2B2A-48F2-BBAB-967EC2F818A8}">
      <dgm:prSet/>
      <dgm:spPr/>
      <dgm:t>
        <a:bodyPr/>
        <a:lstStyle/>
        <a:p>
          <a:endParaRPr lang="hr-HR"/>
        </a:p>
      </dgm:t>
    </dgm:pt>
    <dgm:pt modelId="{EBEFDFC8-B163-481D-A431-E0D9B4B443D1}">
      <dgm:prSet phldrT="[Text]"/>
      <dgm:spPr/>
      <dgm:t>
        <a:bodyPr/>
        <a:lstStyle/>
        <a:p>
          <a:r>
            <a:rPr lang="hr-HR" dirty="0" err="1"/>
            <a:t>Train</a:t>
          </a:r>
          <a:r>
            <a:rPr lang="hr-HR" dirty="0"/>
            <a:t>/test </a:t>
          </a:r>
          <a:r>
            <a:rPr lang="hr-HR" dirty="0" err="1"/>
            <a:t>split</a:t>
          </a:r>
          <a:endParaRPr lang="hr-HR" dirty="0"/>
        </a:p>
      </dgm:t>
    </dgm:pt>
    <dgm:pt modelId="{8B81B152-26AD-458D-9FAE-16B75BD469D1}" type="parTrans" cxnId="{B37EAD7F-CF83-4A8A-A013-42A0A1A58C51}">
      <dgm:prSet/>
      <dgm:spPr/>
      <dgm:t>
        <a:bodyPr/>
        <a:lstStyle/>
        <a:p>
          <a:endParaRPr lang="hr-HR"/>
        </a:p>
      </dgm:t>
    </dgm:pt>
    <dgm:pt modelId="{0990AC03-B43B-44C9-93A4-4DD0CCE77B40}" type="sibTrans" cxnId="{B37EAD7F-CF83-4A8A-A013-42A0A1A58C51}">
      <dgm:prSet/>
      <dgm:spPr/>
      <dgm:t>
        <a:bodyPr/>
        <a:lstStyle/>
        <a:p>
          <a:endParaRPr lang="hr-HR"/>
        </a:p>
      </dgm:t>
    </dgm:pt>
    <dgm:pt modelId="{FFD07137-A266-4C8E-9557-D21404A92EAB}">
      <dgm:prSet phldrT="[Text]"/>
      <dgm:spPr/>
      <dgm:t>
        <a:bodyPr/>
        <a:lstStyle/>
        <a:p>
          <a:r>
            <a:rPr lang="hr-HR" dirty="0" err="1"/>
            <a:t>Hyperparameter</a:t>
          </a:r>
          <a:r>
            <a:rPr lang="hr-HR" dirty="0"/>
            <a:t> </a:t>
          </a:r>
          <a:r>
            <a:rPr lang="hr-HR" dirty="0" err="1"/>
            <a:t>optimization</a:t>
          </a:r>
          <a:r>
            <a:rPr lang="hr-HR" dirty="0"/>
            <a:t> for </a:t>
          </a:r>
          <a:r>
            <a:rPr lang="hr-HR" dirty="0" err="1"/>
            <a:t>each</a:t>
          </a:r>
          <a:r>
            <a:rPr lang="hr-HR" dirty="0"/>
            <a:t> model</a:t>
          </a:r>
        </a:p>
      </dgm:t>
    </dgm:pt>
    <dgm:pt modelId="{08E38420-CB84-4C8D-9BEB-B9805F64E05D}" type="parTrans" cxnId="{B9E6DF67-D6FF-49BF-B7AC-15ADE909A213}">
      <dgm:prSet/>
      <dgm:spPr/>
      <dgm:t>
        <a:bodyPr/>
        <a:lstStyle/>
        <a:p>
          <a:endParaRPr lang="hr-HR"/>
        </a:p>
      </dgm:t>
    </dgm:pt>
    <dgm:pt modelId="{0E6F6E5F-FE22-40F2-AD68-A44C0E65E33F}" type="sibTrans" cxnId="{B9E6DF67-D6FF-49BF-B7AC-15ADE909A213}">
      <dgm:prSet/>
      <dgm:spPr/>
      <dgm:t>
        <a:bodyPr/>
        <a:lstStyle/>
        <a:p>
          <a:endParaRPr lang="hr-HR"/>
        </a:p>
      </dgm:t>
    </dgm:pt>
    <dgm:pt modelId="{DC98BDB2-650A-475F-A556-42F61A882EB2}">
      <dgm:prSet phldrT="[Text]"/>
      <dgm:spPr/>
      <dgm:t>
        <a:bodyPr/>
        <a:lstStyle/>
        <a:p>
          <a:r>
            <a:rPr lang="hr-HR" dirty="0" err="1"/>
            <a:t>Evaluation</a:t>
          </a:r>
          <a:r>
            <a:rPr lang="hr-HR" dirty="0"/>
            <a:t> </a:t>
          </a:r>
          <a:r>
            <a:rPr lang="hr-HR" dirty="0" err="1"/>
            <a:t>based</a:t>
          </a:r>
          <a:r>
            <a:rPr lang="hr-HR" dirty="0"/>
            <a:t> on </a:t>
          </a:r>
          <a:r>
            <a:rPr lang="hr-HR" dirty="0" err="1"/>
            <a:t>accuracy</a:t>
          </a:r>
          <a:r>
            <a:rPr lang="hr-HR" dirty="0"/>
            <a:t> on test dana</a:t>
          </a:r>
        </a:p>
      </dgm:t>
    </dgm:pt>
    <dgm:pt modelId="{FDAA6A53-332F-436A-B661-F5D5384E32BE}" type="parTrans" cxnId="{FADCE4F9-4D32-4F62-9334-DB53C756CB73}">
      <dgm:prSet/>
      <dgm:spPr/>
      <dgm:t>
        <a:bodyPr/>
        <a:lstStyle/>
        <a:p>
          <a:endParaRPr lang="hr-HR"/>
        </a:p>
      </dgm:t>
    </dgm:pt>
    <dgm:pt modelId="{2870D018-7EF8-4663-B52D-03754F890FA2}" type="sibTrans" cxnId="{FADCE4F9-4D32-4F62-9334-DB53C756CB73}">
      <dgm:prSet/>
      <dgm:spPr/>
      <dgm:t>
        <a:bodyPr/>
        <a:lstStyle/>
        <a:p>
          <a:endParaRPr lang="hr-HR"/>
        </a:p>
      </dgm:t>
    </dgm:pt>
    <dgm:pt modelId="{64FE5CC6-F2AA-4A71-9823-BA33159B1390}">
      <dgm:prSet phldrT="[Text]"/>
      <dgm:spPr/>
      <dgm:t>
        <a:bodyPr/>
        <a:lstStyle/>
        <a:p>
          <a:r>
            <a:rPr lang="hr-HR" dirty="0"/>
            <a:t>Best model </a:t>
          </a:r>
          <a:r>
            <a:rPr lang="hr-HR" dirty="0" err="1"/>
            <a:t>chosen</a:t>
          </a:r>
          <a:endParaRPr lang="hr-HR" dirty="0"/>
        </a:p>
      </dgm:t>
    </dgm:pt>
    <dgm:pt modelId="{0CB1A518-8603-4407-B3AF-374AB09A4935}" type="parTrans" cxnId="{999FD36D-E2C2-484B-8CFB-DB5B45BC3BDD}">
      <dgm:prSet/>
      <dgm:spPr/>
      <dgm:t>
        <a:bodyPr/>
        <a:lstStyle/>
        <a:p>
          <a:endParaRPr lang="hr-HR"/>
        </a:p>
      </dgm:t>
    </dgm:pt>
    <dgm:pt modelId="{87684214-F626-4372-84BE-A5CD499FBBA5}" type="sibTrans" cxnId="{999FD36D-E2C2-484B-8CFB-DB5B45BC3BDD}">
      <dgm:prSet/>
      <dgm:spPr/>
      <dgm:t>
        <a:bodyPr/>
        <a:lstStyle/>
        <a:p>
          <a:endParaRPr lang="hr-HR"/>
        </a:p>
      </dgm:t>
    </dgm:pt>
    <dgm:pt modelId="{347F2BE6-DA49-471B-8B3D-F539B73C4914}" type="pres">
      <dgm:prSet presAssocID="{C5829B8F-C101-4A13-99F0-9E7525B8324B}" presName="Name0" presStyleCnt="0">
        <dgm:presLayoutVars>
          <dgm:dir/>
          <dgm:resizeHandles val="exact"/>
        </dgm:presLayoutVars>
      </dgm:prSet>
      <dgm:spPr/>
    </dgm:pt>
    <dgm:pt modelId="{72E121E7-557A-4B14-83B9-2C9D0FC16043}" type="pres">
      <dgm:prSet presAssocID="{73CBD56F-C9AC-4E3E-86C0-34F50B6A1F6A}" presName="node" presStyleLbl="node1" presStyleIdx="0" presStyleCnt="6" custLinFactNeighborY="0">
        <dgm:presLayoutVars>
          <dgm:bulletEnabled val="1"/>
        </dgm:presLayoutVars>
      </dgm:prSet>
      <dgm:spPr/>
    </dgm:pt>
    <dgm:pt modelId="{CD086DC1-5C03-4B75-8F4A-68B32128D77A}" type="pres">
      <dgm:prSet presAssocID="{2E43AD7F-0C6A-4A1E-BB55-DA5ED292C80D}" presName="sibTrans" presStyleLbl="sibTrans2D1" presStyleIdx="0" presStyleCnt="5"/>
      <dgm:spPr/>
    </dgm:pt>
    <dgm:pt modelId="{BB35DA63-161D-4DA4-8754-DA1A73A867E2}" type="pres">
      <dgm:prSet presAssocID="{2E43AD7F-0C6A-4A1E-BB55-DA5ED292C80D}" presName="connectorText" presStyleLbl="sibTrans2D1" presStyleIdx="0" presStyleCnt="5"/>
      <dgm:spPr/>
    </dgm:pt>
    <dgm:pt modelId="{CA804E6C-4426-4ABB-A077-20B6C14655AB}" type="pres">
      <dgm:prSet presAssocID="{444C9913-924B-49D9-BD44-ACB9626EE470}" presName="node" presStyleLbl="node1" presStyleIdx="1" presStyleCnt="6">
        <dgm:presLayoutVars>
          <dgm:bulletEnabled val="1"/>
        </dgm:presLayoutVars>
      </dgm:prSet>
      <dgm:spPr/>
    </dgm:pt>
    <dgm:pt modelId="{748750B1-CBC6-4166-B9F3-CEA376D67D64}" type="pres">
      <dgm:prSet presAssocID="{C8C78C4A-EB0E-436C-BE12-F3F538D5CDA0}" presName="sibTrans" presStyleLbl="sibTrans2D1" presStyleIdx="1" presStyleCnt="5"/>
      <dgm:spPr/>
    </dgm:pt>
    <dgm:pt modelId="{AEA2BA24-0A25-4AA6-A8BC-FA3DA105AA6C}" type="pres">
      <dgm:prSet presAssocID="{C8C78C4A-EB0E-436C-BE12-F3F538D5CDA0}" presName="connectorText" presStyleLbl="sibTrans2D1" presStyleIdx="1" presStyleCnt="5"/>
      <dgm:spPr/>
    </dgm:pt>
    <dgm:pt modelId="{0A456636-EA9C-48CE-90C8-9CCFD6C08AD8}" type="pres">
      <dgm:prSet presAssocID="{EBEFDFC8-B163-481D-A431-E0D9B4B443D1}" presName="node" presStyleLbl="node1" presStyleIdx="2" presStyleCnt="6">
        <dgm:presLayoutVars>
          <dgm:bulletEnabled val="1"/>
        </dgm:presLayoutVars>
      </dgm:prSet>
      <dgm:spPr/>
    </dgm:pt>
    <dgm:pt modelId="{FDD41DB7-1E86-4693-B4F5-AC97CD92A0C5}" type="pres">
      <dgm:prSet presAssocID="{0990AC03-B43B-44C9-93A4-4DD0CCE77B40}" presName="sibTrans" presStyleLbl="sibTrans2D1" presStyleIdx="2" presStyleCnt="5"/>
      <dgm:spPr/>
    </dgm:pt>
    <dgm:pt modelId="{A3A5A5F1-2E4F-4CDF-8CD2-7D88302B2300}" type="pres">
      <dgm:prSet presAssocID="{0990AC03-B43B-44C9-93A4-4DD0CCE77B40}" presName="connectorText" presStyleLbl="sibTrans2D1" presStyleIdx="2" presStyleCnt="5"/>
      <dgm:spPr/>
    </dgm:pt>
    <dgm:pt modelId="{63C5F1ED-0FF3-4E8C-816F-DC91A859E60A}" type="pres">
      <dgm:prSet presAssocID="{FFD07137-A266-4C8E-9557-D21404A92EAB}" presName="node" presStyleLbl="node1" presStyleIdx="3" presStyleCnt="6">
        <dgm:presLayoutVars>
          <dgm:bulletEnabled val="1"/>
        </dgm:presLayoutVars>
      </dgm:prSet>
      <dgm:spPr/>
    </dgm:pt>
    <dgm:pt modelId="{A7F583AE-F59E-4841-8D15-4850E4871479}" type="pres">
      <dgm:prSet presAssocID="{0E6F6E5F-FE22-40F2-AD68-A44C0E65E33F}" presName="sibTrans" presStyleLbl="sibTrans2D1" presStyleIdx="3" presStyleCnt="5"/>
      <dgm:spPr/>
    </dgm:pt>
    <dgm:pt modelId="{57201724-4F4D-49DD-921F-911D44E90AA3}" type="pres">
      <dgm:prSet presAssocID="{0E6F6E5F-FE22-40F2-AD68-A44C0E65E33F}" presName="connectorText" presStyleLbl="sibTrans2D1" presStyleIdx="3" presStyleCnt="5"/>
      <dgm:spPr/>
    </dgm:pt>
    <dgm:pt modelId="{63EC6032-8AE0-493C-B8D7-FA3AB6F9685F}" type="pres">
      <dgm:prSet presAssocID="{DC98BDB2-650A-475F-A556-42F61A882EB2}" presName="node" presStyleLbl="node1" presStyleIdx="4" presStyleCnt="6">
        <dgm:presLayoutVars>
          <dgm:bulletEnabled val="1"/>
        </dgm:presLayoutVars>
      </dgm:prSet>
      <dgm:spPr/>
    </dgm:pt>
    <dgm:pt modelId="{0DF5E585-B1D6-4463-B2E2-8B55C3A31AD5}" type="pres">
      <dgm:prSet presAssocID="{2870D018-7EF8-4663-B52D-03754F890FA2}" presName="sibTrans" presStyleLbl="sibTrans2D1" presStyleIdx="4" presStyleCnt="5"/>
      <dgm:spPr/>
    </dgm:pt>
    <dgm:pt modelId="{14BC89B6-2763-43BC-B824-4920E48A8EF1}" type="pres">
      <dgm:prSet presAssocID="{2870D018-7EF8-4663-B52D-03754F890FA2}" presName="connectorText" presStyleLbl="sibTrans2D1" presStyleIdx="4" presStyleCnt="5"/>
      <dgm:spPr/>
    </dgm:pt>
    <dgm:pt modelId="{B4467AC0-4513-4FC6-8855-7F0E18E954C9}" type="pres">
      <dgm:prSet presAssocID="{64FE5CC6-F2AA-4A71-9823-BA33159B1390}" presName="node" presStyleLbl="node1" presStyleIdx="5" presStyleCnt="6">
        <dgm:presLayoutVars>
          <dgm:bulletEnabled val="1"/>
        </dgm:presLayoutVars>
      </dgm:prSet>
      <dgm:spPr/>
    </dgm:pt>
  </dgm:ptLst>
  <dgm:cxnLst>
    <dgm:cxn modelId="{5D66B00A-85EB-47E1-8EE0-A0C4E5670FAA}" type="presOf" srcId="{EBEFDFC8-B163-481D-A431-E0D9B4B443D1}" destId="{0A456636-EA9C-48CE-90C8-9CCFD6C08AD8}" srcOrd="0" destOrd="0" presId="urn:microsoft.com/office/officeart/2005/8/layout/process1"/>
    <dgm:cxn modelId="{5C9F010E-78FC-4E98-9CED-743573E3AE3E}" type="presOf" srcId="{0E6F6E5F-FE22-40F2-AD68-A44C0E65E33F}" destId="{A7F583AE-F59E-4841-8D15-4850E4871479}" srcOrd="0" destOrd="0" presId="urn:microsoft.com/office/officeart/2005/8/layout/process1"/>
    <dgm:cxn modelId="{1193540E-4D9F-4E8C-B6D6-1DE513511D48}" type="presOf" srcId="{0990AC03-B43B-44C9-93A4-4DD0CCE77B40}" destId="{FDD41DB7-1E86-4693-B4F5-AC97CD92A0C5}" srcOrd="0" destOrd="0" presId="urn:microsoft.com/office/officeart/2005/8/layout/process1"/>
    <dgm:cxn modelId="{B3D18312-64DC-4D10-A690-7ECFB5CC4E7B}" type="presOf" srcId="{0E6F6E5F-FE22-40F2-AD68-A44C0E65E33F}" destId="{57201724-4F4D-49DD-921F-911D44E90AA3}" srcOrd="1" destOrd="0" presId="urn:microsoft.com/office/officeart/2005/8/layout/process1"/>
    <dgm:cxn modelId="{8D5C1E2B-60BB-4249-9EE7-D2313F07650E}" type="presOf" srcId="{FFD07137-A266-4C8E-9557-D21404A92EAB}" destId="{63C5F1ED-0FF3-4E8C-816F-DC91A859E60A}" srcOrd="0" destOrd="0" presId="urn:microsoft.com/office/officeart/2005/8/layout/process1"/>
    <dgm:cxn modelId="{B093EA61-6A7D-4F15-8005-9B748B7F3FFC}" type="presOf" srcId="{2870D018-7EF8-4663-B52D-03754F890FA2}" destId="{0DF5E585-B1D6-4463-B2E2-8B55C3A31AD5}" srcOrd="0" destOrd="0" presId="urn:microsoft.com/office/officeart/2005/8/layout/process1"/>
    <dgm:cxn modelId="{B7181B63-9DAD-40FA-A6A7-B8CFBF8C457E}" type="presOf" srcId="{73CBD56F-C9AC-4E3E-86C0-34F50B6A1F6A}" destId="{72E121E7-557A-4B14-83B9-2C9D0FC16043}" srcOrd="0" destOrd="0" presId="urn:microsoft.com/office/officeart/2005/8/layout/process1"/>
    <dgm:cxn modelId="{B9E6DF67-D6FF-49BF-B7AC-15ADE909A213}" srcId="{C5829B8F-C101-4A13-99F0-9E7525B8324B}" destId="{FFD07137-A266-4C8E-9557-D21404A92EAB}" srcOrd="3" destOrd="0" parTransId="{08E38420-CB84-4C8D-9BEB-B9805F64E05D}" sibTransId="{0E6F6E5F-FE22-40F2-AD68-A44C0E65E33F}"/>
    <dgm:cxn modelId="{0D32C26A-5BB7-4C1D-89A0-7F7AB2F5F675}" type="presOf" srcId="{DC98BDB2-650A-475F-A556-42F61A882EB2}" destId="{63EC6032-8AE0-493C-B8D7-FA3AB6F9685F}" srcOrd="0" destOrd="0" presId="urn:microsoft.com/office/officeart/2005/8/layout/process1"/>
    <dgm:cxn modelId="{999FD36D-E2C2-484B-8CFB-DB5B45BC3BDD}" srcId="{C5829B8F-C101-4A13-99F0-9E7525B8324B}" destId="{64FE5CC6-F2AA-4A71-9823-BA33159B1390}" srcOrd="5" destOrd="0" parTransId="{0CB1A518-8603-4407-B3AF-374AB09A4935}" sibTransId="{87684214-F626-4372-84BE-A5CD499FBBA5}"/>
    <dgm:cxn modelId="{F96D0651-9663-4F1C-93B8-E579A86AC284}" type="presOf" srcId="{64FE5CC6-F2AA-4A71-9823-BA33159B1390}" destId="{B4467AC0-4513-4FC6-8855-7F0E18E954C9}" srcOrd="0" destOrd="0" presId="urn:microsoft.com/office/officeart/2005/8/layout/process1"/>
    <dgm:cxn modelId="{B279AC71-D9DA-459B-A10E-43DDEF5B9510}" type="presOf" srcId="{0990AC03-B43B-44C9-93A4-4DD0CCE77B40}" destId="{A3A5A5F1-2E4F-4CDF-8CD2-7D88302B2300}" srcOrd="1" destOrd="0" presId="urn:microsoft.com/office/officeart/2005/8/layout/process1"/>
    <dgm:cxn modelId="{25275754-C728-4BB1-8D85-6F4F97CC6F3C}" type="presOf" srcId="{2E43AD7F-0C6A-4A1E-BB55-DA5ED292C80D}" destId="{BB35DA63-161D-4DA4-8754-DA1A73A867E2}" srcOrd="1" destOrd="0" presId="urn:microsoft.com/office/officeart/2005/8/layout/process1"/>
    <dgm:cxn modelId="{B7278956-3694-4360-B031-2222FF5EF536}" type="presOf" srcId="{C5829B8F-C101-4A13-99F0-9E7525B8324B}" destId="{347F2BE6-DA49-471B-8B3D-F539B73C4914}" srcOrd="0" destOrd="0" presId="urn:microsoft.com/office/officeart/2005/8/layout/process1"/>
    <dgm:cxn modelId="{66354C58-61CE-43C7-95F6-DA4123A369EF}" type="presOf" srcId="{C8C78C4A-EB0E-436C-BE12-F3F538D5CDA0}" destId="{748750B1-CBC6-4166-B9F3-CEA376D67D64}" srcOrd="0" destOrd="0" presId="urn:microsoft.com/office/officeart/2005/8/layout/process1"/>
    <dgm:cxn modelId="{481F7558-2B2A-48F2-BBAB-967EC2F818A8}" srcId="{C5829B8F-C101-4A13-99F0-9E7525B8324B}" destId="{444C9913-924B-49D9-BD44-ACB9626EE470}" srcOrd="1" destOrd="0" parTransId="{F120005F-FB31-46AB-85CD-5E59E1C41C21}" sibTransId="{C8C78C4A-EB0E-436C-BE12-F3F538D5CDA0}"/>
    <dgm:cxn modelId="{B37EAD7F-CF83-4A8A-A013-42A0A1A58C51}" srcId="{C5829B8F-C101-4A13-99F0-9E7525B8324B}" destId="{EBEFDFC8-B163-481D-A431-E0D9B4B443D1}" srcOrd="2" destOrd="0" parTransId="{8B81B152-26AD-458D-9FAE-16B75BD469D1}" sibTransId="{0990AC03-B43B-44C9-93A4-4DD0CCE77B40}"/>
    <dgm:cxn modelId="{31B70089-FCE0-4053-9B3C-D07A282F27A9}" type="presOf" srcId="{2870D018-7EF8-4663-B52D-03754F890FA2}" destId="{14BC89B6-2763-43BC-B824-4920E48A8EF1}" srcOrd="1" destOrd="0" presId="urn:microsoft.com/office/officeart/2005/8/layout/process1"/>
    <dgm:cxn modelId="{FC06FEB3-4E58-400E-8EAD-7402D188D5D2}" type="presOf" srcId="{444C9913-924B-49D9-BD44-ACB9626EE470}" destId="{CA804E6C-4426-4ABB-A077-20B6C14655AB}" srcOrd="0" destOrd="0" presId="urn:microsoft.com/office/officeart/2005/8/layout/process1"/>
    <dgm:cxn modelId="{BFEE2EB7-FF90-4FCF-9333-07E9E0F1B954}" srcId="{C5829B8F-C101-4A13-99F0-9E7525B8324B}" destId="{73CBD56F-C9AC-4E3E-86C0-34F50B6A1F6A}" srcOrd="0" destOrd="0" parTransId="{AAB7AE70-1582-4E79-BA1C-B4A616C31C6D}" sibTransId="{2E43AD7F-0C6A-4A1E-BB55-DA5ED292C80D}"/>
    <dgm:cxn modelId="{C86451C5-4EBD-406C-9089-973AB5FB7C87}" type="presOf" srcId="{2E43AD7F-0C6A-4A1E-BB55-DA5ED292C80D}" destId="{CD086DC1-5C03-4B75-8F4A-68B32128D77A}" srcOrd="0" destOrd="0" presId="urn:microsoft.com/office/officeart/2005/8/layout/process1"/>
    <dgm:cxn modelId="{16A9E3DE-DAC0-468A-874F-CECD3B375F4E}" type="presOf" srcId="{C8C78C4A-EB0E-436C-BE12-F3F538D5CDA0}" destId="{AEA2BA24-0A25-4AA6-A8BC-FA3DA105AA6C}" srcOrd="1" destOrd="0" presId="urn:microsoft.com/office/officeart/2005/8/layout/process1"/>
    <dgm:cxn modelId="{FADCE4F9-4D32-4F62-9334-DB53C756CB73}" srcId="{C5829B8F-C101-4A13-99F0-9E7525B8324B}" destId="{DC98BDB2-650A-475F-A556-42F61A882EB2}" srcOrd="4" destOrd="0" parTransId="{FDAA6A53-332F-436A-B661-F5D5384E32BE}" sibTransId="{2870D018-7EF8-4663-B52D-03754F890FA2}"/>
    <dgm:cxn modelId="{3CE0677B-063F-4BBD-8409-F1E7A77E7B8D}" type="presParOf" srcId="{347F2BE6-DA49-471B-8B3D-F539B73C4914}" destId="{72E121E7-557A-4B14-83B9-2C9D0FC16043}" srcOrd="0" destOrd="0" presId="urn:microsoft.com/office/officeart/2005/8/layout/process1"/>
    <dgm:cxn modelId="{2FC9A9B8-1076-4E41-A27B-A2616F4CE6F5}" type="presParOf" srcId="{347F2BE6-DA49-471B-8B3D-F539B73C4914}" destId="{CD086DC1-5C03-4B75-8F4A-68B32128D77A}" srcOrd="1" destOrd="0" presId="urn:microsoft.com/office/officeart/2005/8/layout/process1"/>
    <dgm:cxn modelId="{02883F0E-9E00-4B18-A74F-70A3D256F700}" type="presParOf" srcId="{CD086DC1-5C03-4B75-8F4A-68B32128D77A}" destId="{BB35DA63-161D-4DA4-8754-DA1A73A867E2}" srcOrd="0" destOrd="0" presId="urn:microsoft.com/office/officeart/2005/8/layout/process1"/>
    <dgm:cxn modelId="{C68955C6-7143-4DCB-9368-803F90150CDB}" type="presParOf" srcId="{347F2BE6-DA49-471B-8B3D-F539B73C4914}" destId="{CA804E6C-4426-4ABB-A077-20B6C14655AB}" srcOrd="2" destOrd="0" presId="urn:microsoft.com/office/officeart/2005/8/layout/process1"/>
    <dgm:cxn modelId="{E2364F10-A4F1-437B-88F7-A4BD382869BB}" type="presParOf" srcId="{347F2BE6-DA49-471B-8B3D-F539B73C4914}" destId="{748750B1-CBC6-4166-B9F3-CEA376D67D64}" srcOrd="3" destOrd="0" presId="urn:microsoft.com/office/officeart/2005/8/layout/process1"/>
    <dgm:cxn modelId="{99F2C4FB-390C-49F9-B177-68A77364EDFD}" type="presParOf" srcId="{748750B1-CBC6-4166-B9F3-CEA376D67D64}" destId="{AEA2BA24-0A25-4AA6-A8BC-FA3DA105AA6C}" srcOrd="0" destOrd="0" presId="urn:microsoft.com/office/officeart/2005/8/layout/process1"/>
    <dgm:cxn modelId="{73D4A570-66F7-4E41-924A-A8231D5DEC7F}" type="presParOf" srcId="{347F2BE6-DA49-471B-8B3D-F539B73C4914}" destId="{0A456636-EA9C-48CE-90C8-9CCFD6C08AD8}" srcOrd="4" destOrd="0" presId="urn:microsoft.com/office/officeart/2005/8/layout/process1"/>
    <dgm:cxn modelId="{72897161-3B08-42B9-8082-518954C07A14}" type="presParOf" srcId="{347F2BE6-DA49-471B-8B3D-F539B73C4914}" destId="{FDD41DB7-1E86-4693-B4F5-AC97CD92A0C5}" srcOrd="5" destOrd="0" presId="urn:microsoft.com/office/officeart/2005/8/layout/process1"/>
    <dgm:cxn modelId="{F4001B55-0F35-4809-969E-6F3ED25B8772}" type="presParOf" srcId="{FDD41DB7-1E86-4693-B4F5-AC97CD92A0C5}" destId="{A3A5A5F1-2E4F-4CDF-8CD2-7D88302B2300}" srcOrd="0" destOrd="0" presId="urn:microsoft.com/office/officeart/2005/8/layout/process1"/>
    <dgm:cxn modelId="{A373CCBA-86D5-440C-AD69-EE65F60193E2}" type="presParOf" srcId="{347F2BE6-DA49-471B-8B3D-F539B73C4914}" destId="{63C5F1ED-0FF3-4E8C-816F-DC91A859E60A}" srcOrd="6" destOrd="0" presId="urn:microsoft.com/office/officeart/2005/8/layout/process1"/>
    <dgm:cxn modelId="{A728AB2B-C283-45DF-AA0A-BB4983E65E49}" type="presParOf" srcId="{347F2BE6-DA49-471B-8B3D-F539B73C4914}" destId="{A7F583AE-F59E-4841-8D15-4850E4871479}" srcOrd="7" destOrd="0" presId="urn:microsoft.com/office/officeart/2005/8/layout/process1"/>
    <dgm:cxn modelId="{B18BF462-387B-482A-9B9A-9FA850EAAE5E}" type="presParOf" srcId="{A7F583AE-F59E-4841-8D15-4850E4871479}" destId="{57201724-4F4D-49DD-921F-911D44E90AA3}" srcOrd="0" destOrd="0" presId="urn:microsoft.com/office/officeart/2005/8/layout/process1"/>
    <dgm:cxn modelId="{93ABC3C2-CB9A-49B6-ABE3-8ABBA1186C0E}" type="presParOf" srcId="{347F2BE6-DA49-471B-8B3D-F539B73C4914}" destId="{63EC6032-8AE0-493C-B8D7-FA3AB6F9685F}" srcOrd="8" destOrd="0" presId="urn:microsoft.com/office/officeart/2005/8/layout/process1"/>
    <dgm:cxn modelId="{35F49DAD-0D58-443E-BE8E-15ECAF20324D}" type="presParOf" srcId="{347F2BE6-DA49-471B-8B3D-F539B73C4914}" destId="{0DF5E585-B1D6-4463-B2E2-8B55C3A31AD5}" srcOrd="9" destOrd="0" presId="urn:microsoft.com/office/officeart/2005/8/layout/process1"/>
    <dgm:cxn modelId="{86A91F82-374E-4609-94D8-0F75AAC2D800}" type="presParOf" srcId="{0DF5E585-B1D6-4463-B2E2-8B55C3A31AD5}" destId="{14BC89B6-2763-43BC-B824-4920E48A8EF1}" srcOrd="0" destOrd="0" presId="urn:microsoft.com/office/officeart/2005/8/layout/process1"/>
    <dgm:cxn modelId="{0015347F-79C0-451F-A959-A6F0105BC665}" type="presParOf" srcId="{347F2BE6-DA49-471B-8B3D-F539B73C4914}" destId="{B4467AC0-4513-4FC6-8855-7F0E18E954C9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6E213-96E3-4B0A-B1D0-482EA35D0226}">
      <dsp:nvSpPr>
        <dsp:cNvPr id="0" name=""/>
        <dsp:cNvSpPr/>
      </dsp:nvSpPr>
      <dsp:spPr>
        <a:xfrm>
          <a:off x="0" y="926344"/>
          <a:ext cx="1016000" cy="14306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300" kern="1200" dirty="0" err="1"/>
            <a:t>Define</a:t>
          </a:r>
          <a:r>
            <a:rPr lang="hr-HR" sz="1300" kern="1200" dirty="0"/>
            <a:t> </a:t>
          </a:r>
          <a:r>
            <a:rPr lang="hr-HR" sz="1300" kern="1200" dirty="0" err="1"/>
            <a:t>helper</a:t>
          </a:r>
          <a:r>
            <a:rPr lang="hr-HR" sz="1300" kern="1200" dirty="0"/>
            <a:t> </a:t>
          </a:r>
          <a:r>
            <a:rPr lang="hr-HR" sz="1300" kern="1200" dirty="0" err="1"/>
            <a:t>functions</a:t>
          </a:r>
          <a:r>
            <a:rPr lang="hr-HR" sz="1300" kern="1200" dirty="0"/>
            <a:t> </a:t>
          </a:r>
          <a:r>
            <a:rPr lang="hr-HR" sz="1300" kern="1200" dirty="0" err="1"/>
            <a:t>that</a:t>
          </a:r>
          <a:r>
            <a:rPr lang="hr-HR" sz="1300" kern="1200" dirty="0"/>
            <a:t> </a:t>
          </a:r>
          <a:r>
            <a:rPr lang="hr-HR" sz="1300" kern="1200" dirty="0" err="1"/>
            <a:t>convert</a:t>
          </a:r>
          <a:r>
            <a:rPr lang="hr-HR" sz="1300" kern="1200" dirty="0"/>
            <a:t> </a:t>
          </a:r>
          <a:r>
            <a:rPr lang="hr-HR" sz="1300" kern="1200" dirty="0" err="1"/>
            <a:t>Ids</a:t>
          </a:r>
          <a:r>
            <a:rPr lang="hr-HR" sz="1300" kern="1200" dirty="0"/>
            <a:t> </a:t>
          </a:r>
          <a:r>
            <a:rPr lang="hr-HR" sz="1300" kern="1200" dirty="0" err="1"/>
            <a:t>tonames</a:t>
          </a:r>
          <a:endParaRPr lang="hr-HR" sz="1300" kern="1200" dirty="0"/>
        </a:p>
      </dsp:txBody>
      <dsp:txXfrm>
        <a:off x="29758" y="956102"/>
        <a:ext cx="956484" cy="1371168"/>
      </dsp:txXfrm>
    </dsp:sp>
    <dsp:sp modelId="{3113349C-FCBA-4F49-BCE6-7EA7C6C186B2}">
      <dsp:nvSpPr>
        <dsp:cNvPr id="0" name=""/>
        <dsp:cNvSpPr/>
      </dsp:nvSpPr>
      <dsp:spPr>
        <a:xfrm>
          <a:off x="1117599" y="1515702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1000" kern="1200"/>
        </a:p>
      </dsp:txBody>
      <dsp:txXfrm>
        <a:off x="1117599" y="1566096"/>
        <a:ext cx="150774" cy="151180"/>
      </dsp:txXfrm>
    </dsp:sp>
    <dsp:sp modelId="{FF3255F2-488F-472C-8C04-8DBF39CF8412}">
      <dsp:nvSpPr>
        <dsp:cNvPr id="0" name=""/>
        <dsp:cNvSpPr/>
      </dsp:nvSpPr>
      <dsp:spPr>
        <a:xfrm>
          <a:off x="1422399" y="926344"/>
          <a:ext cx="1016000" cy="14306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300" kern="1200" dirty="0"/>
            <a:t>Download dana </a:t>
          </a:r>
          <a:r>
            <a:rPr lang="hr-HR" sz="1300" kern="1200" dirty="0" err="1"/>
            <a:t>from</a:t>
          </a:r>
          <a:r>
            <a:rPr lang="hr-HR" sz="1300" kern="1200" dirty="0"/>
            <a:t> REST API</a:t>
          </a:r>
        </a:p>
      </dsp:txBody>
      <dsp:txXfrm>
        <a:off x="1452157" y="956102"/>
        <a:ext cx="956484" cy="1371168"/>
      </dsp:txXfrm>
    </dsp:sp>
    <dsp:sp modelId="{BD86CE54-8A03-4776-842A-387761FFB89F}">
      <dsp:nvSpPr>
        <dsp:cNvPr id="0" name=""/>
        <dsp:cNvSpPr/>
      </dsp:nvSpPr>
      <dsp:spPr>
        <a:xfrm>
          <a:off x="2539999" y="1515702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1000" kern="1200"/>
        </a:p>
      </dsp:txBody>
      <dsp:txXfrm>
        <a:off x="2539999" y="1566096"/>
        <a:ext cx="150774" cy="151180"/>
      </dsp:txXfrm>
    </dsp:sp>
    <dsp:sp modelId="{8B505E1A-048E-40DF-A269-D63167E813C1}">
      <dsp:nvSpPr>
        <dsp:cNvPr id="0" name=""/>
        <dsp:cNvSpPr/>
      </dsp:nvSpPr>
      <dsp:spPr>
        <a:xfrm>
          <a:off x="2844799" y="926344"/>
          <a:ext cx="1016000" cy="14306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300" kern="1200" dirty="0" err="1"/>
            <a:t>Convert</a:t>
          </a:r>
          <a:r>
            <a:rPr lang="hr-HR" sz="1300" kern="1200" dirty="0"/>
            <a:t> dana to </a:t>
          </a:r>
          <a:r>
            <a:rPr lang="hr-HR" sz="1300" kern="1200" dirty="0" err="1"/>
            <a:t>DataFrame</a:t>
          </a:r>
          <a:endParaRPr lang="hr-HR" sz="1300" kern="1200" dirty="0"/>
        </a:p>
      </dsp:txBody>
      <dsp:txXfrm>
        <a:off x="2874557" y="956102"/>
        <a:ext cx="956484" cy="1371168"/>
      </dsp:txXfrm>
    </dsp:sp>
    <dsp:sp modelId="{4D37D356-FEBF-4451-A44C-AEC5E49BE48F}">
      <dsp:nvSpPr>
        <dsp:cNvPr id="0" name=""/>
        <dsp:cNvSpPr/>
      </dsp:nvSpPr>
      <dsp:spPr>
        <a:xfrm>
          <a:off x="3962400" y="1515702"/>
          <a:ext cx="215391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1000" kern="1200"/>
        </a:p>
      </dsp:txBody>
      <dsp:txXfrm>
        <a:off x="3962400" y="1566096"/>
        <a:ext cx="150774" cy="151180"/>
      </dsp:txXfrm>
    </dsp:sp>
    <dsp:sp modelId="{58C9FCC2-0514-4842-9C97-9575C2226299}">
      <dsp:nvSpPr>
        <dsp:cNvPr id="0" name=""/>
        <dsp:cNvSpPr/>
      </dsp:nvSpPr>
      <dsp:spPr>
        <a:xfrm>
          <a:off x="4267199" y="926344"/>
          <a:ext cx="1016000" cy="14306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300" kern="1200" dirty="0" err="1"/>
            <a:t>Convert</a:t>
          </a:r>
          <a:r>
            <a:rPr lang="hr-HR" sz="1300" kern="1200" dirty="0"/>
            <a:t> </a:t>
          </a:r>
          <a:r>
            <a:rPr lang="hr-HR" sz="1300" kern="1200" dirty="0" err="1"/>
            <a:t>Ids</a:t>
          </a:r>
          <a:r>
            <a:rPr lang="hr-HR" sz="1300" kern="1200" dirty="0"/>
            <a:t> to </a:t>
          </a:r>
          <a:r>
            <a:rPr lang="hr-HR" sz="1300" kern="1200" dirty="0" err="1"/>
            <a:t>Names</a:t>
          </a:r>
          <a:endParaRPr lang="hr-HR" sz="1300" kern="1200" dirty="0"/>
        </a:p>
      </dsp:txBody>
      <dsp:txXfrm>
        <a:off x="4296957" y="956102"/>
        <a:ext cx="956484" cy="1371168"/>
      </dsp:txXfrm>
    </dsp:sp>
    <dsp:sp modelId="{31116EFC-7CF4-4D97-BE94-97E476A34EB5}">
      <dsp:nvSpPr>
        <dsp:cNvPr id="0" name=""/>
        <dsp:cNvSpPr/>
      </dsp:nvSpPr>
      <dsp:spPr>
        <a:xfrm>
          <a:off x="5384799" y="1515702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1000" kern="1200"/>
        </a:p>
      </dsp:txBody>
      <dsp:txXfrm>
        <a:off x="5384799" y="1566096"/>
        <a:ext cx="150774" cy="151180"/>
      </dsp:txXfrm>
    </dsp:sp>
    <dsp:sp modelId="{FDDB1BCF-FAAB-4408-80DC-A707EE9ABCD1}">
      <dsp:nvSpPr>
        <dsp:cNvPr id="0" name=""/>
        <dsp:cNvSpPr/>
      </dsp:nvSpPr>
      <dsp:spPr>
        <a:xfrm>
          <a:off x="5689599" y="926344"/>
          <a:ext cx="1016000" cy="14306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300" kern="1200" dirty="0"/>
            <a:t>Filter </a:t>
          </a:r>
          <a:r>
            <a:rPr lang="hr-HR" sz="1300" kern="1200" dirty="0" err="1"/>
            <a:t>dataframe</a:t>
          </a:r>
          <a:r>
            <a:rPr lang="hr-HR" sz="1300" kern="1200" dirty="0"/>
            <a:t> to </a:t>
          </a:r>
          <a:r>
            <a:rPr lang="hr-HR" sz="1300" kern="1200" dirty="0" err="1"/>
            <a:t>include</a:t>
          </a:r>
          <a:r>
            <a:rPr lang="hr-HR" sz="1300" kern="1200" dirty="0"/>
            <a:t> </a:t>
          </a:r>
          <a:r>
            <a:rPr lang="hr-HR" sz="1300" kern="1200" dirty="0" err="1"/>
            <a:t>only</a:t>
          </a:r>
          <a:r>
            <a:rPr lang="hr-HR" sz="1300" kern="1200" dirty="0"/>
            <a:t> Falcon 9 </a:t>
          </a:r>
          <a:r>
            <a:rPr lang="hr-HR" sz="1300" kern="1200" dirty="0" err="1"/>
            <a:t>launch</a:t>
          </a:r>
          <a:r>
            <a:rPr lang="hr-HR" sz="1300" kern="1200" dirty="0"/>
            <a:t> data</a:t>
          </a:r>
        </a:p>
      </dsp:txBody>
      <dsp:txXfrm>
        <a:off x="5719357" y="956102"/>
        <a:ext cx="956484" cy="1371168"/>
      </dsp:txXfrm>
    </dsp:sp>
    <dsp:sp modelId="{77BA6F47-2198-4610-BBD6-1A423FA7DAA0}">
      <dsp:nvSpPr>
        <dsp:cNvPr id="0" name=""/>
        <dsp:cNvSpPr/>
      </dsp:nvSpPr>
      <dsp:spPr>
        <a:xfrm>
          <a:off x="6807200" y="1515702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1000" kern="1200"/>
        </a:p>
      </dsp:txBody>
      <dsp:txXfrm>
        <a:off x="6807200" y="1566096"/>
        <a:ext cx="150774" cy="151180"/>
      </dsp:txXfrm>
    </dsp:sp>
    <dsp:sp modelId="{2F44785C-841A-4524-99E1-8A2347A1591B}">
      <dsp:nvSpPr>
        <dsp:cNvPr id="0" name=""/>
        <dsp:cNvSpPr/>
      </dsp:nvSpPr>
      <dsp:spPr>
        <a:xfrm>
          <a:off x="7112000" y="926344"/>
          <a:ext cx="1016000" cy="14306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300" kern="1200" dirty="0"/>
            <a:t>Deal </a:t>
          </a:r>
          <a:r>
            <a:rPr lang="hr-HR" sz="1300" kern="1200" dirty="0" err="1"/>
            <a:t>with</a:t>
          </a:r>
          <a:r>
            <a:rPr lang="hr-HR" sz="1300" kern="1200" dirty="0"/>
            <a:t> </a:t>
          </a:r>
          <a:r>
            <a:rPr lang="hr-HR" sz="1300" kern="1200" dirty="0" err="1"/>
            <a:t>missing</a:t>
          </a:r>
          <a:r>
            <a:rPr lang="hr-HR" sz="1300" kern="1200" dirty="0"/>
            <a:t> dana (</a:t>
          </a:r>
          <a:r>
            <a:rPr lang="hr-HR" sz="1300" kern="1200" dirty="0" err="1"/>
            <a:t>eg</a:t>
          </a:r>
          <a:r>
            <a:rPr lang="hr-HR" sz="1300" kern="1200" dirty="0"/>
            <a:t>. </a:t>
          </a:r>
          <a:r>
            <a:rPr lang="hr-HR" sz="1300" kern="1200" dirty="0" err="1"/>
            <a:t>Convert</a:t>
          </a:r>
          <a:r>
            <a:rPr lang="hr-HR" sz="1300" kern="1200" dirty="0"/>
            <a:t> </a:t>
          </a:r>
          <a:r>
            <a:rPr lang="hr-HR" sz="1300" kern="1200" dirty="0" err="1"/>
            <a:t>missing</a:t>
          </a:r>
          <a:r>
            <a:rPr lang="hr-HR" sz="1300" kern="1200" dirty="0"/>
            <a:t> </a:t>
          </a:r>
          <a:r>
            <a:rPr lang="hr-HR" sz="1300" kern="1200" dirty="0" err="1"/>
            <a:t>values</a:t>
          </a:r>
          <a:r>
            <a:rPr lang="hr-HR" sz="1300" kern="1200" dirty="0"/>
            <a:t> to </a:t>
          </a:r>
          <a:r>
            <a:rPr lang="hr-HR" sz="1300" kern="1200" dirty="0" err="1"/>
            <a:t>mean</a:t>
          </a:r>
          <a:r>
            <a:rPr lang="hr-HR" sz="1300" kern="1200" dirty="0"/>
            <a:t>)</a:t>
          </a:r>
        </a:p>
      </dsp:txBody>
      <dsp:txXfrm>
        <a:off x="7141758" y="956102"/>
        <a:ext cx="956484" cy="13711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FA3CD1-06BC-4032-B974-884E6780A66C}">
      <dsp:nvSpPr>
        <dsp:cNvPr id="0" name=""/>
        <dsp:cNvSpPr/>
      </dsp:nvSpPr>
      <dsp:spPr>
        <a:xfrm>
          <a:off x="3968" y="1076094"/>
          <a:ext cx="1230312" cy="1222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800" kern="1200" dirty="0"/>
            <a:t>Download HTML table </a:t>
          </a:r>
          <a:r>
            <a:rPr lang="hr-HR" sz="1800" kern="1200" dirty="0" err="1"/>
            <a:t>from</a:t>
          </a:r>
          <a:r>
            <a:rPr lang="hr-HR" sz="1800" kern="1200" dirty="0"/>
            <a:t> Wikipedia</a:t>
          </a:r>
        </a:p>
      </dsp:txBody>
      <dsp:txXfrm>
        <a:off x="39777" y="1111903"/>
        <a:ext cx="1158694" cy="1151005"/>
      </dsp:txXfrm>
    </dsp:sp>
    <dsp:sp modelId="{9274A8F7-F102-4F3E-9F41-11678535B310}">
      <dsp:nvSpPr>
        <dsp:cNvPr id="0" name=""/>
        <dsp:cNvSpPr/>
      </dsp:nvSpPr>
      <dsp:spPr>
        <a:xfrm>
          <a:off x="1357312" y="1534847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1300" kern="1200"/>
        </a:p>
      </dsp:txBody>
      <dsp:txXfrm>
        <a:off x="1357312" y="1595870"/>
        <a:ext cx="182578" cy="183071"/>
      </dsp:txXfrm>
    </dsp:sp>
    <dsp:sp modelId="{3953EFD9-DF36-4C52-9325-0FB8A96AB520}">
      <dsp:nvSpPr>
        <dsp:cNvPr id="0" name=""/>
        <dsp:cNvSpPr/>
      </dsp:nvSpPr>
      <dsp:spPr>
        <a:xfrm>
          <a:off x="1726406" y="1076094"/>
          <a:ext cx="1230312" cy="1222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800" kern="1200" dirty="0" err="1"/>
            <a:t>Create</a:t>
          </a:r>
          <a:r>
            <a:rPr lang="hr-HR" sz="1800" kern="1200" dirty="0"/>
            <a:t> </a:t>
          </a:r>
          <a:r>
            <a:rPr lang="hr-HR" sz="1800" kern="1200" dirty="0" err="1"/>
            <a:t>Beautifull</a:t>
          </a:r>
          <a:r>
            <a:rPr lang="hr-HR" sz="1800" kern="1200" dirty="0"/>
            <a:t> </a:t>
          </a:r>
          <a:r>
            <a:rPr lang="hr-HR" sz="1800" kern="1200" dirty="0" err="1"/>
            <a:t>soup</a:t>
          </a:r>
          <a:r>
            <a:rPr lang="hr-HR" sz="1800" kern="1200" dirty="0"/>
            <a:t> </a:t>
          </a:r>
          <a:r>
            <a:rPr lang="hr-HR" sz="1800" kern="1200" dirty="0" err="1"/>
            <a:t>object</a:t>
          </a:r>
          <a:endParaRPr lang="hr-HR" sz="1800" kern="1200" dirty="0"/>
        </a:p>
      </dsp:txBody>
      <dsp:txXfrm>
        <a:off x="1762215" y="1111903"/>
        <a:ext cx="1158694" cy="1151005"/>
      </dsp:txXfrm>
    </dsp:sp>
    <dsp:sp modelId="{5334B0AD-E1CC-455B-8A42-578E59B279ED}">
      <dsp:nvSpPr>
        <dsp:cNvPr id="0" name=""/>
        <dsp:cNvSpPr/>
      </dsp:nvSpPr>
      <dsp:spPr>
        <a:xfrm>
          <a:off x="3079750" y="1534847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1300" kern="1200"/>
        </a:p>
      </dsp:txBody>
      <dsp:txXfrm>
        <a:off x="3079750" y="1595870"/>
        <a:ext cx="182578" cy="183071"/>
      </dsp:txXfrm>
    </dsp:sp>
    <dsp:sp modelId="{D95B7A0D-4AE8-4BB3-97B3-17BE219703AA}">
      <dsp:nvSpPr>
        <dsp:cNvPr id="0" name=""/>
        <dsp:cNvSpPr/>
      </dsp:nvSpPr>
      <dsp:spPr>
        <a:xfrm>
          <a:off x="3448843" y="1076094"/>
          <a:ext cx="1230312" cy="1222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800" kern="1200" dirty="0" err="1"/>
            <a:t>Extract</a:t>
          </a:r>
          <a:r>
            <a:rPr lang="hr-HR" sz="1800" kern="1200" dirty="0"/>
            <a:t> </a:t>
          </a:r>
          <a:r>
            <a:rPr lang="hr-HR" sz="1800" kern="1200" dirty="0" err="1"/>
            <a:t>column</a:t>
          </a:r>
          <a:r>
            <a:rPr lang="hr-HR" sz="1800" kern="1200" dirty="0"/>
            <a:t> </a:t>
          </a:r>
          <a:r>
            <a:rPr lang="hr-HR" sz="1800" kern="1200" dirty="0" err="1"/>
            <a:t>names</a:t>
          </a:r>
          <a:endParaRPr lang="hr-HR" sz="1800" kern="1200" dirty="0"/>
        </a:p>
      </dsp:txBody>
      <dsp:txXfrm>
        <a:off x="3484652" y="1111903"/>
        <a:ext cx="1158694" cy="1151005"/>
      </dsp:txXfrm>
    </dsp:sp>
    <dsp:sp modelId="{D09F73BD-4492-4F95-A34E-D27639599A26}">
      <dsp:nvSpPr>
        <dsp:cNvPr id="0" name=""/>
        <dsp:cNvSpPr/>
      </dsp:nvSpPr>
      <dsp:spPr>
        <a:xfrm>
          <a:off x="4802187" y="1534847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1300" kern="1200"/>
        </a:p>
      </dsp:txBody>
      <dsp:txXfrm>
        <a:off x="4802187" y="1595870"/>
        <a:ext cx="182578" cy="183071"/>
      </dsp:txXfrm>
    </dsp:sp>
    <dsp:sp modelId="{BAD394D0-2A90-4056-9413-F30462A37F83}">
      <dsp:nvSpPr>
        <dsp:cNvPr id="0" name=""/>
        <dsp:cNvSpPr/>
      </dsp:nvSpPr>
      <dsp:spPr>
        <a:xfrm>
          <a:off x="5171281" y="1076094"/>
          <a:ext cx="1230312" cy="1222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800" kern="1200" dirty="0" err="1"/>
            <a:t>Parse</a:t>
          </a:r>
          <a:r>
            <a:rPr lang="hr-HR" sz="1800" kern="1200" dirty="0"/>
            <a:t> data</a:t>
          </a:r>
        </a:p>
      </dsp:txBody>
      <dsp:txXfrm>
        <a:off x="5207090" y="1111903"/>
        <a:ext cx="1158694" cy="1151005"/>
      </dsp:txXfrm>
    </dsp:sp>
    <dsp:sp modelId="{CD980F5F-8114-472A-A085-903C55BAFB2E}">
      <dsp:nvSpPr>
        <dsp:cNvPr id="0" name=""/>
        <dsp:cNvSpPr/>
      </dsp:nvSpPr>
      <dsp:spPr>
        <a:xfrm>
          <a:off x="6524624" y="1534847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1300" kern="1200"/>
        </a:p>
      </dsp:txBody>
      <dsp:txXfrm>
        <a:off x="6524624" y="1595870"/>
        <a:ext cx="182578" cy="183071"/>
      </dsp:txXfrm>
    </dsp:sp>
    <dsp:sp modelId="{25F5A051-2F7F-465D-AE4D-F5C09BD1DC4A}">
      <dsp:nvSpPr>
        <dsp:cNvPr id="0" name=""/>
        <dsp:cNvSpPr/>
      </dsp:nvSpPr>
      <dsp:spPr>
        <a:xfrm>
          <a:off x="6893718" y="1076094"/>
          <a:ext cx="1230312" cy="1222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800" kern="1200" dirty="0" err="1"/>
            <a:t>Convert</a:t>
          </a:r>
          <a:r>
            <a:rPr lang="hr-HR" sz="1800" kern="1200" dirty="0"/>
            <a:t> to </a:t>
          </a:r>
          <a:r>
            <a:rPr lang="hr-HR" sz="1800" kern="1200" dirty="0" err="1"/>
            <a:t>pandas</a:t>
          </a:r>
          <a:r>
            <a:rPr lang="hr-HR" sz="1800" kern="1200" dirty="0"/>
            <a:t> </a:t>
          </a:r>
          <a:r>
            <a:rPr lang="hr-HR" sz="1800" kern="1200" dirty="0" err="1"/>
            <a:t>dataframe</a:t>
          </a:r>
          <a:endParaRPr lang="hr-HR" sz="1800" kern="1200" dirty="0"/>
        </a:p>
      </dsp:txBody>
      <dsp:txXfrm>
        <a:off x="6929527" y="1111903"/>
        <a:ext cx="1158694" cy="11510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121E7-557A-4B14-83B9-2C9D0FC16043}">
      <dsp:nvSpPr>
        <dsp:cNvPr id="0" name=""/>
        <dsp:cNvSpPr/>
      </dsp:nvSpPr>
      <dsp:spPr>
        <a:xfrm>
          <a:off x="0" y="752686"/>
          <a:ext cx="1016000" cy="609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000" kern="1200" dirty="0" err="1"/>
            <a:t>Load</a:t>
          </a:r>
          <a:r>
            <a:rPr lang="hr-HR" sz="1000" kern="1200" dirty="0"/>
            <a:t> data</a:t>
          </a:r>
        </a:p>
      </dsp:txBody>
      <dsp:txXfrm>
        <a:off x="17855" y="770541"/>
        <a:ext cx="980290" cy="573890"/>
      </dsp:txXfrm>
    </dsp:sp>
    <dsp:sp modelId="{CD086DC1-5C03-4B75-8F4A-68B32128D77A}">
      <dsp:nvSpPr>
        <dsp:cNvPr id="0" name=""/>
        <dsp:cNvSpPr/>
      </dsp:nvSpPr>
      <dsp:spPr>
        <a:xfrm>
          <a:off x="1117599" y="931502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800" kern="1200"/>
        </a:p>
      </dsp:txBody>
      <dsp:txXfrm>
        <a:off x="1117599" y="981896"/>
        <a:ext cx="150774" cy="151180"/>
      </dsp:txXfrm>
    </dsp:sp>
    <dsp:sp modelId="{CA804E6C-4426-4ABB-A077-20B6C14655AB}">
      <dsp:nvSpPr>
        <dsp:cNvPr id="0" name=""/>
        <dsp:cNvSpPr/>
      </dsp:nvSpPr>
      <dsp:spPr>
        <a:xfrm>
          <a:off x="1422399" y="752686"/>
          <a:ext cx="1016000" cy="609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000" kern="1200" dirty="0" err="1"/>
            <a:t>Standardize</a:t>
          </a:r>
          <a:endParaRPr lang="hr-HR" sz="1000" kern="1200" dirty="0"/>
        </a:p>
      </dsp:txBody>
      <dsp:txXfrm>
        <a:off x="1440254" y="770541"/>
        <a:ext cx="980290" cy="573890"/>
      </dsp:txXfrm>
    </dsp:sp>
    <dsp:sp modelId="{748750B1-CBC6-4166-B9F3-CEA376D67D64}">
      <dsp:nvSpPr>
        <dsp:cNvPr id="0" name=""/>
        <dsp:cNvSpPr/>
      </dsp:nvSpPr>
      <dsp:spPr>
        <a:xfrm>
          <a:off x="2539999" y="931502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800" kern="1200"/>
        </a:p>
      </dsp:txBody>
      <dsp:txXfrm>
        <a:off x="2539999" y="981896"/>
        <a:ext cx="150774" cy="151180"/>
      </dsp:txXfrm>
    </dsp:sp>
    <dsp:sp modelId="{0A456636-EA9C-48CE-90C8-9CCFD6C08AD8}">
      <dsp:nvSpPr>
        <dsp:cNvPr id="0" name=""/>
        <dsp:cNvSpPr/>
      </dsp:nvSpPr>
      <dsp:spPr>
        <a:xfrm>
          <a:off x="2844799" y="752686"/>
          <a:ext cx="1016000" cy="609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000" kern="1200" dirty="0" err="1"/>
            <a:t>Train</a:t>
          </a:r>
          <a:r>
            <a:rPr lang="hr-HR" sz="1000" kern="1200" dirty="0"/>
            <a:t>/test </a:t>
          </a:r>
          <a:r>
            <a:rPr lang="hr-HR" sz="1000" kern="1200" dirty="0" err="1"/>
            <a:t>split</a:t>
          </a:r>
          <a:endParaRPr lang="hr-HR" sz="1000" kern="1200" dirty="0"/>
        </a:p>
      </dsp:txBody>
      <dsp:txXfrm>
        <a:off x="2862654" y="770541"/>
        <a:ext cx="980290" cy="573890"/>
      </dsp:txXfrm>
    </dsp:sp>
    <dsp:sp modelId="{FDD41DB7-1E86-4693-B4F5-AC97CD92A0C5}">
      <dsp:nvSpPr>
        <dsp:cNvPr id="0" name=""/>
        <dsp:cNvSpPr/>
      </dsp:nvSpPr>
      <dsp:spPr>
        <a:xfrm>
          <a:off x="3962400" y="931502"/>
          <a:ext cx="215391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800" kern="1200"/>
        </a:p>
      </dsp:txBody>
      <dsp:txXfrm>
        <a:off x="3962400" y="981896"/>
        <a:ext cx="150774" cy="151180"/>
      </dsp:txXfrm>
    </dsp:sp>
    <dsp:sp modelId="{63C5F1ED-0FF3-4E8C-816F-DC91A859E60A}">
      <dsp:nvSpPr>
        <dsp:cNvPr id="0" name=""/>
        <dsp:cNvSpPr/>
      </dsp:nvSpPr>
      <dsp:spPr>
        <a:xfrm>
          <a:off x="4267199" y="752686"/>
          <a:ext cx="1016000" cy="609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000" kern="1200" dirty="0" err="1"/>
            <a:t>Hyperparameter</a:t>
          </a:r>
          <a:r>
            <a:rPr lang="hr-HR" sz="1000" kern="1200" dirty="0"/>
            <a:t> </a:t>
          </a:r>
          <a:r>
            <a:rPr lang="hr-HR" sz="1000" kern="1200" dirty="0" err="1"/>
            <a:t>optimization</a:t>
          </a:r>
          <a:r>
            <a:rPr lang="hr-HR" sz="1000" kern="1200" dirty="0"/>
            <a:t> for </a:t>
          </a:r>
          <a:r>
            <a:rPr lang="hr-HR" sz="1000" kern="1200" dirty="0" err="1"/>
            <a:t>each</a:t>
          </a:r>
          <a:r>
            <a:rPr lang="hr-HR" sz="1000" kern="1200" dirty="0"/>
            <a:t> model</a:t>
          </a:r>
        </a:p>
      </dsp:txBody>
      <dsp:txXfrm>
        <a:off x="4285054" y="770541"/>
        <a:ext cx="980290" cy="573890"/>
      </dsp:txXfrm>
    </dsp:sp>
    <dsp:sp modelId="{A7F583AE-F59E-4841-8D15-4850E4871479}">
      <dsp:nvSpPr>
        <dsp:cNvPr id="0" name=""/>
        <dsp:cNvSpPr/>
      </dsp:nvSpPr>
      <dsp:spPr>
        <a:xfrm>
          <a:off x="5384799" y="931502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800" kern="1200"/>
        </a:p>
      </dsp:txBody>
      <dsp:txXfrm>
        <a:off x="5384799" y="981896"/>
        <a:ext cx="150774" cy="151180"/>
      </dsp:txXfrm>
    </dsp:sp>
    <dsp:sp modelId="{63EC6032-8AE0-493C-B8D7-FA3AB6F9685F}">
      <dsp:nvSpPr>
        <dsp:cNvPr id="0" name=""/>
        <dsp:cNvSpPr/>
      </dsp:nvSpPr>
      <dsp:spPr>
        <a:xfrm>
          <a:off x="5689599" y="752686"/>
          <a:ext cx="1016000" cy="609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000" kern="1200" dirty="0" err="1"/>
            <a:t>Evaluation</a:t>
          </a:r>
          <a:r>
            <a:rPr lang="hr-HR" sz="1000" kern="1200" dirty="0"/>
            <a:t> </a:t>
          </a:r>
          <a:r>
            <a:rPr lang="hr-HR" sz="1000" kern="1200" dirty="0" err="1"/>
            <a:t>based</a:t>
          </a:r>
          <a:r>
            <a:rPr lang="hr-HR" sz="1000" kern="1200" dirty="0"/>
            <a:t> on </a:t>
          </a:r>
          <a:r>
            <a:rPr lang="hr-HR" sz="1000" kern="1200" dirty="0" err="1"/>
            <a:t>accuracy</a:t>
          </a:r>
          <a:r>
            <a:rPr lang="hr-HR" sz="1000" kern="1200" dirty="0"/>
            <a:t> on test dana</a:t>
          </a:r>
        </a:p>
      </dsp:txBody>
      <dsp:txXfrm>
        <a:off x="5707454" y="770541"/>
        <a:ext cx="980290" cy="573890"/>
      </dsp:txXfrm>
    </dsp:sp>
    <dsp:sp modelId="{0DF5E585-B1D6-4463-B2E2-8B55C3A31AD5}">
      <dsp:nvSpPr>
        <dsp:cNvPr id="0" name=""/>
        <dsp:cNvSpPr/>
      </dsp:nvSpPr>
      <dsp:spPr>
        <a:xfrm>
          <a:off x="6807200" y="931502"/>
          <a:ext cx="215392" cy="2519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800" kern="1200"/>
        </a:p>
      </dsp:txBody>
      <dsp:txXfrm>
        <a:off x="6807200" y="981896"/>
        <a:ext cx="150774" cy="151180"/>
      </dsp:txXfrm>
    </dsp:sp>
    <dsp:sp modelId="{B4467AC0-4513-4FC6-8855-7F0E18E954C9}">
      <dsp:nvSpPr>
        <dsp:cNvPr id="0" name=""/>
        <dsp:cNvSpPr/>
      </dsp:nvSpPr>
      <dsp:spPr>
        <a:xfrm>
          <a:off x="7112000" y="752686"/>
          <a:ext cx="1016000" cy="609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000" kern="1200" dirty="0"/>
            <a:t>Best model </a:t>
          </a:r>
          <a:r>
            <a:rPr lang="hr-HR" sz="1000" kern="1200" dirty="0" err="1"/>
            <a:t>chosen</a:t>
          </a:r>
          <a:endParaRPr lang="hr-HR" sz="1000" kern="1200" dirty="0"/>
        </a:p>
      </dsp:txBody>
      <dsp:txXfrm>
        <a:off x="7129855" y="770541"/>
        <a:ext cx="980290" cy="573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73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6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horvatgm/capstone/blob/master/eda-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horvatgm/capstone/blob/master/eda-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horvatgm/capstone/blob/master/interactive_visua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horvatgm/capstone/blob/master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i.spacexdata.com/v4/launches/pas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rhorvatgm/capstone/blob/master/data-collection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rhorvatgm/capstone/blob/master/web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hr-HR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Rudolf Horvat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hr-HR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22.1.2023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48854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hr-HR" sz="2200" dirty="0" err="1">
                <a:hlinkClick r:id="rId3"/>
              </a:rPr>
              <a:t>capstone</a:t>
            </a:r>
            <a:r>
              <a:rPr lang="hr-HR" sz="2200" dirty="0">
                <a:hlinkClick r:id="rId3"/>
              </a:rPr>
              <a:t>/eda-</a:t>
            </a:r>
            <a:r>
              <a:rPr lang="hr-HR" sz="2200" dirty="0" err="1">
                <a:hlinkClick r:id="rId3"/>
              </a:rPr>
              <a:t>visualization.ipynb</a:t>
            </a:r>
            <a:r>
              <a:rPr lang="hr-HR" sz="2200" dirty="0">
                <a:hlinkClick r:id="rId3"/>
              </a:rPr>
              <a:t> at master · </a:t>
            </a:r>
            <a:r>
              <a:rPr lang="hr-HR" sz="2200" dirty="0" err="1">
                <a:hlinkClick r:id="rId3"/>
              </a:rPr>
              <a:t>rhorvatgm</a:t>
            </a:r>
            <a:r>
              <a:rPr lang="hr-HR" sz="2200" dirty="0">
                <a:hlinkClick r:id="rId3"/>
              </a:rPr>
              <a:t>/</a:t>
            </a:r>
            <a:r>
              <a:rPr lang="hr-HR" sz="2200" dirty="0" err="1">
                <a:hlinkClick r:id="rId3"/>
              </a:rPr>
              <a:t>capstone</a:t>
            </a:r>
            <a:r>
              <a:rPr lang="hr-HR" sz="2200" dirty="0">
                <a:hlinkClick r:id="rId3"/>
              </a:rPr>
              <a:t> (github.com)</a:t>
            </a:r>
            <a:endParaRPr lang="hr-HR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Several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charts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were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plotted</a:t>
            </a:r>
            <a:endParaRPr lang="hr-HR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no vs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playload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– to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analyze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how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playload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was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increased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how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rate (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indicated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by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datapoint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color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depended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on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no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playload</a:t>
            </a:r>
            <a:endParaRPr lang="hr-HR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no vs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site vs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mass</a:t>
            </a:r>
            <a:endParaRPr lang="hr-HR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46165-C7B3-B4B7-9631-28392F8CC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811" y="4565810"/>
            <a:ext cx="5991385" cy="1187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EEABD9-5CE6-E271-3F79-2B33FF5C6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811" y="3029493"/>
            <a:ext cx="5857782" cy="1187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CB7B8C-18C0-4AAE-B8DC-C5285DB68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775" y="1604042"/>
            <a:ext cx="6200394" cy="121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 (</a:t>
            </a:r>
            <a:r>
              <a:rPr lang="hr-HR" dirty="0" err="1">
                <a:solidFill>
                  <a:srgbClr val="0B49CB"/>
                </a:solidFill>
                <a:latin typeface="Abadi"/>
              </a:rPr>
              <a:t>continued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71F5B-EAB8-E8C0-A16C-5B9A1BC85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517" y="4170657"/>
            <a:ext cx="2459473" cy="1746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AB96E7-2F3B-29E3-4B49-50E38237D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588" y="4037407"/>
            <a:ext cx="2406772" cy="1944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D5A8E3-2E0B-B0AD-B65D-55E1DE897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5991" y="1479639"/>
            <a:ext cx="2852524" cy="2415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8F758B-C095-5425-8417-F6B308EB7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401" y="1503754"/>
            <a:ext cx="3339590" cy="244836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48854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Several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charts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were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plotted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continued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Orbit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no vs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Orbit</a:t>
            </a:r>
            <a:endParaRPr lang="hr-HR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mass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Orbit</a:t>
            </a:r>
            <a:endParaRPr lang="hr-HR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rate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over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time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31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URL: </a:t>
            </a:r>
            <a:r>
              <a:rPr lang="hr-HR" sz="2200" dirty="0" err="1">
                <a:hlinkClick r:id="rId3"/>
              </a:rPr>
              <a:t>capstone</a:t>
            </a:r>
            <a:r>
              <a:rPr lang="hr-HR" sz="2200" dirty="0">
                <a:hlinkClick r:id="rId3"/>
              </a:rPr>
              <a:t>/eda-</a:t>
            </a:r>
            <a:r>
              <a:rPr lang="hr-HR" sz="2200" dirty="0" err="1">
                <a:hlinkClick r:id="rId3"/>
              </a:rPr>
              <a:t>sql.ipynb</a:t>
            </a:r>
            <a:r>
              <a:rPr lang="hr-HR" sz="2200" dirty="0">
                <a:hlinkClick r:id="rId3"/>
              </a:rPr>
              <a:t> at master · </a:t>
            </a:r>
            <a:r>
              <a:rPr lang="hr-HR" sz="2200" dirty="0" err="1">
                <a:hlinkClick r:id="rId3"/>
              </a:rPr>
              <a:t>rhorvatgm</a:t>
            </a:r>
            <a:r>
              <a:rPr lang="hr-HR" sz="2200" dirty="0">
                <a:hlinkClick r:id="rId3"/>
              </a:rPr>
              <a:t>/</a:t>
            </a:r>
            <a:r>
              <a:rPr lang="hr-HR" sz="2200" dirty="0" err="1">
                <a:hlinkClick r:id="rId3"/>
              </a:rPr>
              <a:t>capstone</a:t>
            </a:r>
            <a:r>
              <a:rPr lang="hr-HR" sz="2200" dirty="0">
                <a:hlinkClick r:id="rId3"/>
              </a:rPr>
              <a:t> (github.com)</a:t>
            </a:r>
            <a:endParaRPr lang="hr-HR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Following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were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hr-HR" sz="1800" dirty="0"/>
              <a:t>Unique </a:t>
            </a:r>
            <a:r>
              <a:rPr lang="hr-HR" sz="1800" dirty="0" err="1"/>
              <a:t>launch</a:t>
            </a:r>
            <a:r>
              <a:rPr lang="hr-HR" sz="1800" dirty="0"/>
              <a:t> </a:t>
            </a:r>
            <a:r>
              <a:rPr lang="hr-HR" sz="1800" dirty="0" err="1"/>
              <a:t>sites</a:t>
            </a:r>
            <a:endParaRPr lang="hr-HR" sz="1800" dirty="0"/>
          </a:p>
          <a:p>
            <a:pPr lvl="1"/>
            <a:r>
              <a:rPr lang="en-US" sz="1800" dirty="0"/>
              <a:t>5 records where launch sites begin with the string 'CCA’</a:t>
            </a:r>
            <a:endParaRPr lang="hr-HR" sz="1800" dirty="0"/>
          </a:p>
          <a:p>
            <a:pPr lvl="1"/>
            <a:r>
              <a:rPr lang="en-US" sz="1800" dirty="0"/>
              <a:t>total payload mass carried by boosters launched by NASA (CRS)</a:t>
            </a:r>
            <a:endParaRPr lang="hr-HR" sz="1800" dirty="0"/>
          </a:p>
          <a:p>
            <a:pPr lvl="1"/>
            <a:r>
              <a:rPr lang="en-US" sz="1800" dirty="0"/>
              <a:t>average payload mass carried by booster version F9 v1.1</a:t>
            </a:r>
            <a:endParaRPr lang="hr-HR" sz="1800" dirty="0"/>
          </a:p>
          <a:p>
            <a:pPr lvl="1"/>
            <a:r>
              <a:rPr lang="en-US" sz="1800" dirty="0"/>
              <a:t>date when the first successful landing outcome in ground pad was </a:t>
            </a:r>
            <a:r>
              <a:rPr lang="en-US" sz="1800" dirty="0" err="1"/>
              <a:t>acheived</a:t>
            </a:r>
            <a:r>
              <a:rPr lang="en-US" sz="1800" dirty="0"/>
              <a:t>.</a:t>
            </a:r>
            <a:endParaRPr lang="hr-HR" sz="1800" dirty="0"/>
          </a:p>
          <a:p>
            <a:pPr lvl="1"/>
            <a:r>
              <a:rPr lang="en-US" sz="1800" dirty="0"/>
              <a:t>names of the boosters which have success in drone ship and have payload mass greater than 4000 but less than 6000</a:t>
            </a:r>
            <a:endParaRPr lang="hr-HR" sz="1800" dirty="0"/>
          </a:p>
          <a:p>
            <a:pPr lvl="1"/>
            <a:r>
              <a:rPr lang="en-US" sz="1800" dirty="0"/>
              <a:t>total number of successful and failure mission outcomes</a:t>
            </a:r>
            <a:endParaRPr lang="hr-HR" sz="1800" dirty="0"/>
          </a:p>
          <a:p>
            <a:pPr lvl="1"/>
            <a:r>
              <a:rPr lang="en-US" sz="1800" dirty="0"/>
              <a:t>names of the </a:t>
            </a:r>
            <a:r>
              <a:rPr lang="en-US" sz="1800" dirty="0" err="1"/>
              <a:t>booster_versions</a:t>
            </a:r>
            <a:r>
              <a:rPr lang="en-US" sz="1800" dirty="0"/>
              <a:t> which have carried the maximum payload mass</a:t>
            </a:r>
            <a:endParaRPr lang="hr-HR" sz="1800" dirty="0"/>
          </a:p>
          <a:p>
            <a:pPr lvl="1"/>
            <a:r>
              <a:rPr lang="en-US" sz="1800" dirty="0"/>
              <a:t>he failed </a:t>
            </a:r>
            <a:r>
              <a:rPr lang="en-US" sz="1800" dirty="0" err="1"/>
              <a:t>landing_outcomes</a:t>
            </a:r>
            <a:r>
              <a:rPr lang="en-US" sz="1800" dirty="0"/>
              <a:t> in drone ship, their booster versions, and launch site names for in year 2015</a:t>
            </a:r>
            <a:endParaRPr lang="hr-HR" sz="1800" dirty="0"/>
          </a:p>
          <a:p>
            <a:pPr lvl="1"/>
            <a:r>
              <a:rPr lang="en-US" sz="1800" dirty="0"/>
              <a:t>Rank the count of landing outcomes (such as Failure (drone ship) or Success (ground pad)) between the date 2010-06-04 and 2017-03-20, in descending order</a:t>
            </a:r>
            <a:endParaRPr lang="hr-HR" sz="1800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hr-HR" sz="2200" dirty="0" err="1">
                <a:hlinkClick r:id="rId3"/>
              </a:rPr>
              <a:t>capstone</a:t>
            </a:r>
            <a:r>
              <a:rPr lang="hr-HR" sz="2200" dirty="0">
                <a:hlinkClick r:id="rId3"/>
              </a:rPr>
              <a:t>/</a:t>
            </a:r>
            <a:r>
              <a:rPr lang="hr-HR" sz="2200" dirty="0" err="1">
                <a:hlinkClick r:id="rId3"/>
              </a:rPr>
              <a:t>interactive_visual.ipynb</a:t>
            </a:r>
            <a:r>
              <a:rPr lang="hr-HR" sz="2200" dirty="0">
                <a:hlinkClick r:id="rId3"/>
              </a:rPr>
              <a:t> at master · </a:t>
            </a:r>
            <a:r>
              <a:rPr lang="hr-HR" sz="2200" dirty="0" err="1">
                <a:hlinkClick r:id="rId3"/>
              </a:rPr>
              <a:t>rhorvatgm</a:t>
            </a:r>
            <a:r>
              <a:rPr lang="hr-HR" sz="2200" dirty="0">
                <a:hlinkClick r:id="rId3"/>
              </a:rPr>
              <a:t>/</a:t>
            </a:r>
            <a:r>
              <a:rPr lang="hr-HR" sz="2200" dirty="0" err="1">
                <a:hlinkClick r:id="rId3"/>
              </a:rPr>
              <a:t>capstone</a:t>
            </a:r>
            <a:r>
              <a:rPr lang="hr-HR" sz="2200" dirty="0">
                <a:hlinkClick r:id="rId3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dana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form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endParaRPr lang="hr-H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per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size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along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color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indication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clustered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because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same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several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endParaRPr lang="hr-H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proximities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railroad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roads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coastline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hr-HR" sz="2200" dirty="0">
                <a:hlinkClick r:id="rId3"/>
              </a:rPr>
              <a:t>capstone/spacex_dash_app.py at master · </a:t>
            </a:r>
            <a:r>
              <a:rPr lang="hr-HR" sz="2200" dirty="0" err="1">
                <a:hlinkClick r:id="rId3"/>
              </a:rPr>
              <a:t>rhorvatgm</a:t>
            </a:r>
            <a:r>
              <a:rPr lang="hr-HR" sz="2200" dirty="0">
                <a:hlinkClick r:id="rId3"/>
              </a:rPr>
              <a:t>/</a:t>
            </a:r>
            <a:r>
              <a:rPr lang="hr-HR" sz="2200" dirty="0" err="1">
                <a:hlinkClick r:id="rId3"/>
              </a:rPr>
              <a:t>capstone</a:t>
            </a:r>
            <a:r>
              <a:rPr lang="hr-HR" sz="2200" dirty="0">
                <a:hlinkClick r:id="rId3"/>
              </a:rPr>
              <a:t> (github.com)</a:t>
            </a:r>
            <a:endParaRPr lang="hr-H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application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use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able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filter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playload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</a:t>
            </a:r>
            <a:endParaRPr lang="hr-H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accordingly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updated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displayed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Piechart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format (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rate)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endParaRPr lang="hr-H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plot (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playload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vs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29089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normalized</a:t>
            </a:r>
            <a:endParaRPr lang="hr-H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chosen</a:t>
            </a:r>
            <a:endParaRPr lang="hr-H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hr-HR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</a:t>
            </a:r>
            <a:r>
              <a:rPr lang="hr-HR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regression</a:t>
            </a:r>
            <a:r>
              <a:rPr lang="hr-HR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support </a:t>
            </a:r>
            <a:r>
              <a:rPr lang="hr-HR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vector</a:t>
            </a:r>
            <a:r>
              <a:rPr lang="hr-HR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</a:t>
            </a:r>
            <a:r>
              <a:rPr lang="hr-HR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hr-HR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</a:t>
            </a:r>
            <a:r>
              <a:rPr lang="hr-HR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</a:t>
            </a:r>
            <a:r>
              <a:rPr lang="hr-HR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hr-HR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k </a:t>
            </a:r>
            <a:r>
              <a:rPr lang="hr-HR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nearest</a:t>
            </a:r>
            <a:r>
              <a:rPr lang="hr-HR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neighbours</a:t>
            </a:r>
            <a:endParaRPr lang="hr-HR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dana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into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training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test dana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chosen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crossvalidation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10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folds</a:t>
            </a:r>
            <a:endParaRPr lang="hr-H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tested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test data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99D2BD1-CC12-E670-198A-D305CD3C5D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2586346"/>
              </p:ext>
            </p:extLst>
          </p:nvPr>
        </p:nvGraphicFramePr>
        <p:xfrm>
          <a:off x="1452880" y="4121579"/>
          <a:ext cx="8128000" cy="2114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4767195" cy="3912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  <a:endParaRPr lang="hr-H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improved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time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variwes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playload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Support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vector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83,3%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98E849-D995-D51F-A11E-CD681EEDF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531" y="1578108"/>
            <a:ext cx="2891206" cy="20546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17915C-8FA7-1EE2-57B8-4951F1CF3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078" y="2154190"/>
            <a:ext cx="3021340" cy="2549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8E260-466F-4080-1930-12B3D5FED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2531" y="3763708"/>
            <a:ext cx="2891206" cy="25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6664" y="2057400"/>
            <a:ext cx="10591308" cy="13716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25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mainly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CCAFS SLC 40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endParaRPr lang="hr-H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use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KSC LC 39A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intensified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attempts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27 to 41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CCAFS SLC 40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most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one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F132F6-81B1-365D-D6E4-37007C2DE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5" y="3805889"/>
            <a:ext cx="11327027" cy="221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93521"/>
            <a:ext cx="10687961" cy="21742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(&lt;= 8k kg)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conducted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CCAFS SLC 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VAFB SLC 4E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intesnivelly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aroud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10k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(&gt;=14k kg)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CCAFS SLC 40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D13F41-8587-442C-EE0A-4877E720C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75" y="3855928"/>
            <a:ext cx="10288436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882184" y="2053170"/>
            <a:ext cx="6575788" cy="215307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varies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endParaRPr lang="hr-H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successfull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attempt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Successfull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GTO, ISS, MEO, PO, LEO, VLEO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stepwise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rise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50% to 85%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ES-L1, GEO, HEO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SSO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hr-HR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100% </a:t>
            </a:r>
            <a:r>
              <a:rPr lang="hr-HR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successfull</a:t>
            </a:r>
            <a:endParaRPr lang="hr-HR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0F55BB-4B0E-A6F8-1CE0-B15C6BC89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32" y="2053170"/>
            <a:ext cx="3986724" cy="283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94A394-FF5B-D1DE-9A88-D78371258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694345"/>
            <a:ext cx="4320148" cy="346931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675228-ACB7-E5A1-A37B-81A84F51F18D}"/>
              </a:ext>
            </a:extLst>
          </p:cNvPr>
          <p:cNvSpPr txBox="1">
            <a:spLocks/>
          </p:cNvSpPr>
          <p:nvPr/>
        </p:nvSpPr>
        <p:spPr>
          <a:xfrm>
            <a:off x="5217943" y="1684590"/>
            <a:ext cx="6067668" cy="1872046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most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targeted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70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LEO, ISS, PO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GTO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Later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VLEO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most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targeted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endParaRPr lang="hr-H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targeting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SSO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100%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improved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time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AB898-B23D-5807-2C5D-39FEF3EDE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188" y="1620158"/>
            <a:ext cx="5252932" cy="432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generally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rises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2019-2020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it’s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80%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259502-740F-0FBF-5ED8-14BB38E98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639" y="1710912"/>
            <a:ext cx="5910971" cy="42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18807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Four</a:t>
            </a:r>
            <a:r>
              <a:rPr lang="hr-H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</a:t>
            </a:r>
            <a:r>
              <a:rPr lang="hr-H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hr-H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</a:t>
            </a:r>
            <a:r>
              <a:rPr lang="hr-H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</a:t>
            </a:r>
            <a:r>
              <a:rPr lang="hr-H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hr-H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</a:t>
            </a:r>
            <a:r>
              <a:rPr lang="hr-H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hr-H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</a:t>
            </a:r>
            <a:endParaRPr lang="hr-HR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Three</a:t>
            </a:r>
            <a:r>
              <a:rPr lang="hr-H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hr-H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them</a:t>
            </a:r>
            <a:r>
              <a:rPr lang="hr-H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(CCAFS LC-40, CCAFS SLC-40, KSC LC-39A) </a:t>
            </a:r>
            <a:r>
              <a:rPr lang="hr-H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hr-H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Florida, one (VAFB SLC-4E) </a:t>
            </a:r>
            <a:r>
              <a:rPr lang="hr-HR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hr-HR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California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FF95F0-79CA-1AFD-7DD6-DC3328A6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997" y="1825625"/>
            <a:ext cx="4477375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902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are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5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attempts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conducted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Earth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3B52D-E1ED-AAD8-DEA0-29F8367EE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915920"/>
            <a:ext cx="10515600" cy="324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otal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payload carried by boosters from NASA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45596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C6F3C-1130-25FB-6B0F-1C4A0B147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86" y="3583807"/>
            <a:ext cx="1039322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average payload mass carried by booster version F9 v1.1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2928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C01E6B-3D41-95DE-A9A0-8838CCEA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584462"/>
            <a:ext cx="10478962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 date of the first successful landing outcome on ground pad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was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dec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22 2015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731D7-2C2E-A52B-788C-88662418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40" y="3428999"/>
            <a:ext cx="1032654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8972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 names of boosters which have successfully landed on drone ship and had payload mass greater than 4000 but less than 6000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3DB9DF-BE18-1759-2FB7-D28295A70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31" y="2879951"/>
            <a:ext cx="11003280" cy="222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total number of successful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100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one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unsuccessfull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2CE84-5EA3-410F-DD10-227A271F9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51" y="3357474"/>
            <a:ext cx="11084560" cy="14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8769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l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the booster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8D28A-CDB9-E770-A64B-6C1FA61FC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33" y="2247407"/>
            <a:ext cx="8646487" cy="397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9378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 l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version, and launch site names 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A5D80A-D145-5EAC-A6E6-DFD258630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07" y="2998023"/>
            <a:ext cx="10421804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26301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Here are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 outcomes (such as Failure (drone ship) or Success (ground pad)) between the date 2010-06-04 and 2017-03-20, in descending order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incidence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B32733-EF05-49FE-ECC4-EE959A41E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8" y="2990026"/>
            <a:ext cx="11174384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48117"/>
            <a:ext cx="9745589" cy="75501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hr-HR" dirty="0" err="1"/>
              <a:t>There</a:t>
            </a:r>
            <a:r>
              <a:rPr lang="hr-HR" dirty="0"/>
              <a:t> are 4 </a:t>
            </a:r>
            <a:r>
              <a:rPr lang="hr-HR" dirty="0" err="1"/>
              <a:t>launch</a:t>
            </a:r>
            <a:r>
              <a:rPr lang="hr-HR" dirty="0"/>
              <a:t> </a:t>
            </a:r>
            <a:r>
              <a:rPr lang="hr-HR" dirty="0" err="1"/>
              <a:t>sites</a:t>
            </a:r>
            <a:r>
              <a:rPr lang="hr-HR" dirty="0"/>
              <a:t>, one </a:t>
            </a:r>
            <a:r>
              <a:rPr lang="hr-HR" dirty="0" err="1"/>
              <a:t>in</a:t>
            </a:r>
            <a:r>
              <a:rPr lang="hr-HR" dirty="0"/>
              <a:t> California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three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Florida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hr-HR" dirty="0" err="1">
                <a:solidFill>
                  <a:srgbClr val="0B49CB"/>
                </a:solidFill>
                <a:latin typeface="Abadi"/>
              </a:rPr>
              <a:t>SpaceX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 </a:t>
            </a:r>
            <a:r>
              <a:rPr lang="hr-HR" dirty="0" err="1">
                <a:solidFill>
                  <a:srgbClr val="0B49CB"/>
                </a:solidFill>
                <a:latin typeface="Abadi"/>
              </a:rPr>
              <a:t>launch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 </a:t>
            </a:r>
            <a:r>
              <a:rPr lang="hr-HR" dirty="0" err="1">
                <a:solidFill>
                  <a:srgbClr val="0B49CB"/>
                </a:solidFill>
                <a:latin typeface="Abadi"/>
              </a:rPr>
              <a:t>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937F52-68B7-D367-B731-C61969DAC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55" y="2203132"/>
            <a:ext cx="9555644" cy="426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18560" y="1825625"/>
            <a:ext cx="4996212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1400"/>
              </a:spcBef>
              <a:buNone/>
            </a:pPr>
            <a:r>
              <a:rPr lang="hr-HR" sz="1600" b="0" i="0" dirty="0">
                <a:solidFill>
                  <a:srgbClr val="333333"/>
                </a:solidFill>
                <a:effectLst/>
                <a:latin typeface="Helvetica Neue"/>
              </a:rPr>
              <a:t>California VAFB SLC-4E: 4 </a:t>
            </a:r>
            <a:r>
              <a:rPr lang="hr-HR" sz="1600" b="0" i="0" dirty="0" err="1">
                <a:solidFill>
                  <a:srgbClr val="333333"/>
                </a:solidFill>
                <a:effectLst/>
                <a:latin typeface="Helvetica Neue"/>
              </a:rPr>
              <a:t>sucesses</a:t>
            </a:r>
            <a:r>
              <a:rPr lang="hr-HR" sz="16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hr-HR" sz="1600" b="0" i="0" dirty="0" err="1">
                <a:solidFill>
                  <a:srgbClr val="333333"/>
                </a:solidFill>
                <a:effectLst/>
                <a:latin typeface="Helvetica Neue"/>
              </a:rPr>
              <a:t>out</a:t>
            </a:r>
            <a:r>
              <a:rPr lang="hr-HR" sz="1600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hr-HR" sz="1600" b="0" i="0" dirty="0" err="1">
                <a:solidFill>
                  <a:srgbClr val="333333"/>
                </a:solidFill>
                <a:effectLst/>
                <a:latin typeface="Helvetica Neue"/>
              </a:rPr>
              <a:t>of</a:t>
            </a:r>
            <a:r>
              <a:rPr lang="hr-HR" sz="1600" b="0" i="0" dirty="0">
                <a:solidFill>
                  <a:srgbClr val="333333"/>
                </a:solidFill>
                <a:effectLst/>
                <a:latin typeface="Helvetica Neue"/>
              </a:rPr>
              <a:t> 10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hr-HR" dirty="0" err="1">
                <a:solidFill>
                  <a:srgbClr val="0B49CB"/>
                </a:solidFill>
                <a:latin typeface="Abadi"/>
              </a:rPr>
              <a:t>Outcomes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 </a:t>
            </a:r>
            <a:r>
              <a:rPr lang="hr-HR" dirty="0" err="1">
                <a:solidFill>
                  <a:srgbClr val="0B49CB"/>
                </a:solidFill>
                <a:latin typeface="Abadi"/>
              </a:rPr>
              <a:t>maped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 </a:t>
            </a:r>
            <a:r>
              <a:rPr lang="hr-HR" dirty="0" err="1">
                <a:solidFill>
                  <a:srgbClr val="0B49CB"/>
                </a:solidFill>
                <a:latin typeface="Abadi"/>
              </a:rPr>
              <a:t>by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 </a:t>
            </a:r>
            <a:r>
              <a:rPr lang="hr-HR" dirty="0" err="1">
                <a:solidFill>
                  <a:srgbClr val="0B49CB"/>
                </a:solidFill>
                <a:latin typeface="Abadi"/>
              </a:rPr>
              <a:t>launch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 </a:t>
            </a:r>
            <a:r>
              <a:rPr lang="hr-HR" dirty="0" err="1">
                <a:solidFill>
                  <a:srgbClr val="0B49CB"/>
                </a:solidFill>
                <a:latin typeface="Abadi"/>
              </a:rPr>
              <a:t>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F7923-432D-06E4-9BF0-B040E79FE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86" y="2518649"/>
            <a:ext cx="2551134" cy="191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A63E93-B5E4-47A6-A196-F2176F893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836" y="3311017"/>
            <a:ext cx="2424102" cy="1490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5A5C42-C157-AD80-E84C-5E0BA2AE8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486" y="4656046"/>
            <a:ext cx="2551134" cy="15857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6E6E1A-FCC1-27BD-39EC-21FBCA9F9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7836" y="1695768"/>
            <a:ext cx="2424103" cy="1203576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2BA422EF-7FFD-4993-74E6-7E5D65BB0D0C}"/>
              </a:ext>
            </a:extLst>
          </p:cNvPr>
          <p:cNvSpPr txBox="1">
            <a:spLocks/>
          </p:cNvSpPr>
          <p:nvPr/>
        </p:nvSpPr>
        <p:spPr>
          <a:xfrm>
            <a:off x="3726684" y="2624819"/>
            <a:ext cx="4996212" cy="549049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hr-HR" sz="1600" dirty="0">
                <a:solidFill>
                  <a:srgbClr val="333333"/>
                </a:solidFill>
                <a:latin typeface="Helvetica Neue"/>
              </a:rPr>
              <a:t>Florida KSC LC-39A: 11 </a:t>
            </a:r>
            <a:r>
              <a:rPr lang="hr-HR" sz="1600" dirty="0" err="1">
                <a:solidFill>
                  <a:srgbClr val="333333"/>
                </a:solidFill>
                <a:latin typeface="Helvetica Neue"/>
              </a:rPr>
              <a:t>sucesses</a:t>
            </a:r>
            <a:r>
              <a:rPr lang="hr-HR" sz="16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hr-HR" sz="1600" dirty="0" err="1">
                <a:solidFill>
                  <a:srgbClr val="333333"/>
                </a:solidFill>
                <a:latin typeface="Helvetica Neue"/>
              </a:rPr>
              <a:t>out</a:t>
            </a:r>
            <a:r>
              <a:rPr lang="hr-HR" sz="16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hr-HR" sz="1600" dirty="0" err="1">
                <a:solidFill>
                  <a:srgbClr val="333333"/>
                </a:solidFill>
                <a:latin typeface="Helvetica Neue"/>
              </a:rPr>
              <a:t>of</a:t>
            </a:r>
            <a:r>
              <a:rPr lang="hr-HR" sz="1600" dirty="0">
                <a:solidFill>
                  <a:srgbClr val="333333"/>
                </a:solidFill>
                <a:latin typeface="Helvetica Neue"/>
              </a:rPr>
              <a:t> 13</a:t>
            </a:r>
            <a:r>
              <a:rPr lang="hr-HR" sz="1600" dirty="0">
                <a:solidFill>
                  <a:schemeClr val="accent3">
                    <a:lumMod val="25000"/>
                  </a:schemeClr>
                </a:solidFill>
                <a:latin typeface="Helvetica Neue"/>
              </a:rPr>
              <a:t> – </a:t>
            </a:r>
            <a:r>
              <a:rPr lang="hr-HR" sz="1600" dirty="0" err="1">
                <a:solidFill>
                  <a:schemeClr val="accent3">
                    <a:lumMod val="25000"/>
                  </a:schemeClr>
                </a:solidFill>
                <a:latin typeface="Helvetica Neue"/>
              </a:rPr>
              <a:t>best</a:t>
            </a:r>
            <a:r>
              <a:rPr lang="hr-HR" sz="1600" dirty="0">
                <a:solidFill>
                  <a:schemeClr val="accent3">
                    <a:lumMod val="25000"/>
                  </a:schemeClr>
                </a:solidFill>
                <a:latin typeface="Helvetica Neue"/>
              </a:rPr>
              <a:t> </a:t>
            </a:r>
            <a:r>
              <a:rPr lang="hr-HR" sz="1600" dirty="0" err="1">
                <a:solidFill>
                  <a:schemeClr val="accent3">
                    <a:lumMod val="25000"/>
                  </a:schemeClr>
                </a:solidFill>
                <a:latin typeface="Helvetica Neue"/>
              </a:rPr>
              <a:t>success</a:t>
            </a:r>
            <a:r>
              <a:rPr lang="hr-HR" sz="1600" dirty="0">
                <a:solidFill>
                  <a:schemeClr val="accent3">
                    <a:lumMod val="25000"/>
                  </a:schemeClr>
                </a:solidFill>
                <a:latin typeface="Helvetica Neue"/>
              </a:rPr>
              <a:t> rate</a:t>
            </a:r>
            <a:endParaRPr lang="hr-HR" sz="1600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387C9A4-51A9-25B1-1866-9302C10F0AAE}"/>
              </a:ext>
            </a:extLst>
          </p:cNvPr>
          <p:cNvSpPr txBox="1">
            <a:spLocks/>
          </p:cNvSpPr>
          <p:nvPr/>
        </p:nvSpPr>
        <p:spPr>
          <a:xfrm>
            <a:off x="3726684" y="3526002"/>
            <a:ext cx="4996212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hr-HR" sz="1600" dirty="0">
                <a:solidFill>
                  <a:srgbClr val="333333"/>
                </a:solidFill>
                <a:latin typeface="Helvetica Neue"/>
              </a:rPr>
              <a:t>Florida KSC LC-39A: 3 </a:t>
            </a:r>
            <a:r>
              <a:rPr lang="hr-HR" sz="1600" dirty="0" err="1">
                <a:solidFill>
                  <a:srgbClr val="333333"/>
                </a:solidFill>
                <a:latin typeface="Helvetica Neue"/>
              </a:rPr>
              <a:t>sucesses</a:t>
            </a:r>
            <a:r>
              <a:rPr lang="hr-HR" sz="16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hr-HR" sz="1600" dirty="0" err="1">
                <a:solidFill>
                  <a:srgbClr val="333333"/>
                </a:solidFill>
                <a:latin typeface="Helvetica Neue"/>
              </a:rPr>
              <a:t>out</a:t>
            </a:r>
            <a:r>
              <a:rPr lang="hr-HR" sz="16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hr-HR" sz="1600" dirty="0" err="1">
                <a:solidFill>
                  <a:srgbClr val="333333"/>
                </a:solidFill>
                <a:latin typeface="Helvetica Neue"/>
              </a:rPr>
              <a:t>of</a:t>
            </a:r>
            <a:r>
              <a:rPr lang="hr-HR" sz="1600" dirty="0">
                <a:solidFill>
                  <a:srgbClr val="333333"/>
                </a:solidFill>
                <a:latin typeface="Helvetica Neue"/>
              </a:rPr>
              <a:t> 7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50CA1CE1-D7D0-F854-56A1-32FED7D71720}"/>
              </a:ext>
            </a:extLst>
          </p:cNvPr>
          <p:cNvSpPr txBox="1">
            <a:spLocks/>
          </p:cNvSpPr>
          <p:nvPr/>
        </p:nvSpPr>
        <p:spPr>
          <a:xfrm>
            <a:off x="3726684" y="4710988"/>
            <a:ext cx="4996212" cy="549049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hr-HR" sz="1600" dirty="0">
                <a:solidFill>
                  <a:srgbClr val="333333"/>
                </a:solidFill>
                <a:latin typeface="Helvetica Neue"/>
              </a:rPr>
              <a:t>Florida CCAFS LC-40: 7 </a:t>
            </a:r>
            <a:r>
              <a:rPr lang="hr-HR" sz="1600" dirty="0" err="1">
                <a:solidFill>
                  <a:srgbClr val="333333"/>
                </a:solidFill>
                <a:latin typeface="Helvetica Neue"/>
              </a:rPr>
              <a:t>sucesses</a:t>
            </a:r>
            <a:r>
              <a:rPr lang="hr-HR" sz="16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hr-HR" sz="1600" dirty="0" err="1">
                <a:solidFill>
                  <a:srgbClr val="333333"/>
                </a:solidFill>
                <a:latin typeface="Helvetica Neue"/>
              </a:rPr>
              <a:t>out</a:t>
            </a:r>
            <a:r>
              <a:rPr lang="hr-HR" sz="16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hr-HR" sz="1600" dirty="0" err="1">
                <a:solidFill>
                  <a:srgbClr val="333333"/>
                </a:solidFill>
                <a:latin typeface="Helvetica Neue"/>
              </a:rPr>
              <a:t>of</a:t>
            </a:r>
            <a:r>
              <a:rPr lang="hr-HR" sz="1600" dirty="0">
                <a:solidFill>
                  <a:srgbClr val="333333"/>
                </a:solidFill>
                <a:latin typeface="Helvetica Neue"/>
              </a:rPr>
              <a:t> 26, most </a:t>
            </a:r>
            <a:r>
              <a:rPr lang="hr-HR" sz="1600" dirty="0" err="1">
                <a:solidFill>
                  <a:srgbClr val="333333"/>
                </a:solidFill>
                <a:latin typeface="Helvetica Neue"/>
              </a:rPr>
              <a:t>used</a:t>
            </a:r>
            <a:r>
              <a:rPr lang="hr-HR" sz="16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hr-HR" sz="1600" dirty="0" err="1">
                <a:solidFill>
                  <a:srgbClr val="333333"/>
                </a:solidFill>
                <a:latin typeface="Helvetica Neue"/>
              </a:rPr>
              <a:t>launch</a:t>
            </a:r>
            <a:r>
              <a:rPr lang="hr-HR" sz="1600" dirty="0">
                <a:solidFill>
                  <a:srgbClr val="333333"/>
                </a:solidFill>
                <a:latin typeface="Helvetica Neue"/>
              </a:rPr>
              <a:t> site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439127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air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distance to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coastline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aprox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0.87 km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air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distance to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NASA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railroad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aprox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1.28 km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air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distance to TITAN III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Road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aprox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0.96 km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hr-HR" dirty="0" err="1">
                <a:solidFill>
                  <a:srgbClr val="0B49CB"/>
                </a:solidFill>
                <a:latin typeface="Abadi"/>
              </a:rPr>
              <a:t>Launch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 site CCAFS SLC-40 </a:t>
            </a:r>
            <a:r>
              <a:rPr lang="hr-HR" dirty="0" err="1">
                <a:solidFill>
                  <a:srgbClr val="0B49CB"/>
                </a:solidFill>
                <a:latin typeface="Abadi"/>
              </a:rPr>
              <a:t>air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 distance to </a:t>
            </a:r>
            <a:r>
              <a:rPr lang="hr-HR" dirty="0" err="1">
                <a:solidFill>
                  <a:srgbClr val="0B49CB"/>
                </a:solidFill>
                <a:latin typeface="Abadi"/>
              </a:rPr>
              <a:t>proximities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37AE8-BB39-1398-90F5-975009875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866" y="1690688"/>
            <a:ext cx="5515745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F8E4C5-6243-E7D5-8470-29C87C6F590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r-HR" dirty="0"/>
              <a:t>Most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successfull</a:t>
            </a:r>
            <a:r>
              <a:rPr lang="hr-HR" dirty="0"/>
              <a:t> </a:t>
            </a:r>
            <a:r>
              <a:rPr lang="hr-HR" dirty="0" err="1"/>
              <a:t>launches</a:t>
            </a:r>
            <a:r>
              <a:rPr lang="hr-HR" dirty="0"/>
              <a:t> </a:t>
            </a:r>
            <a:r>
              <a:rPr lang="hr-HR" dirty="0" err="1"/>
              <a:t>were</a:t>
            </a:r>
            <a:r>
              <a:rPr lang="hr-HR" dirty="0"/>
              <a:t> </a:t>
            </a:r>
            <a:r>
              <a:rPr lang="hr-HR" dirty="0" err="1"/>
              <a:t>conducted</a:t>
            </a:r>
            <a:r>
              <a:rPr lang="hr-HR" dirty="0"/>
              <a:t> </a:t>
            </a:r>
            <a:r>
              <a:rPr lang="hr-HR" dirty="0" err="1"/>
              <a:t>from</a:t>
            </a:r>
            <a:r>
              <a:rPr lang="hr-HR" dirty="0"/>
              <a:t> KSC LC-39A </a:t>
            </a:r>
            <a:r>
              <a:rPr lang="hr-HR" dirty="0" err="1"/>
              <a:t>and</a:t>
            </a:r>
            <a:r>
              <a:rPr lang="hr-HR" dirty="0"/>
              <a:t> CCAFS LC-40.</a:t>
            </a:r>
          </a:p>
          <a:p>
            <a:r>
              <a:rPr lang="hr-HR" dirty="0" err="1"/>
              <a:t>Together</a:t>
            </a:r>
            <a:r>
              <a:rPr lang="hr-HR" dirty="0"/>
              <a:t> </a:t>
            </a:r>
            <a:r>
              <a:rPr lang="hr-HR" dirty="0" err="1"/>
              <a:t>these</a:t>
            </a:r>
            <a:r>
              <a:rPr lang="hr-HR" dirty="0"/>
              <a:t> </a:t>
            </a:r>
            <a:r>
              <a:rPr lang="hr-HR" dirty="0" err="1"/>
              <a:t>sites</a:t>
            </a:r>
            <a:r>
              <a:rPr lang="hr-HR" dirty="0"/>
              <a:t> </a:t>
            </a:r>
            <a:r>
              <a:rPr lang="hr-HR" dirty="0" err="1"/>
              <a:t>account</a:t>
            </a:r>
            <a:r>
              <a:rPr lang="hr-HR" dirty="0"/>
              <a:t> for more </a:t>
            </a:r>
            <a:r>
              <a:rPr lang="hr-HR" dirty="0" err="1"/>
              <a:t>then</a:t>
            </a:r>
            <a:r>
              <a:rPr lang="hr-HR" dirty="0"/>
              <a:t> 70%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successfull</a:t>
            </a:r>
            <a:r>
              <a:rPr lang="hr-HR" dirty="0"/>
              <a:t> </a:t>
            </a:r>
            <a:r>
              <a:rPr lang="hr-HR" dirty="0" err="1"/>
              <a:t>attemts</a:t>
            </a:r>
            <a:r>
              <a:rPr lang="hr-HR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hr-HR" dirty="0" err="1">
                <a:solidFill>
                  <a:srgbClr val="0B49CB"/>
                </a:solidFill>
                <a:latin typeface="Abadi"/>
              </a:rPr>
              <a:t>Successfull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 </a:t>
            </a:r>
            <a:r>
              <a:rPr lang="hr-HR" dirty="0" err="1">
                <a:solidFill>
                  <a:srgbClr val="0B49CB"/>
                </a:solidFill>
                <a:latin typeface="Abadi"/>
              </a:rPr>
              <a:t>launches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 per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DFD4CD9-3777-1029-EBEA-52E61393C0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79941" y="2570708"/>
            <a:ext cx="4877481" cy="3553321"/>
          </a:xfr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76,9%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of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site KSC LC-39A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have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successfully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2CEAD9-A676-D1EB-5B9B-950BBDEE10C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73612" y="2505075"/>
            <a:ext cx="4980363" cy="368458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hr-HR" dirty="0" err="1">
                <a:solidFill>
                  <a:srgbClr val="0B49CB"/>
                </a:solidFill>
                <a:latin typeface="Abadi"/>
              </a:rPr>
              <a:t>Launch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 site KSC LC-39A </a:t>
            </a:r>
            <a:r>
              <a:rPr lang="hr-HR" dirty="0" err="1">
                <a:solidFill>
                  <a:srgbClr val="0B49CB"/>
                </a:solidFill>
                <a:latin typeface="Abadi"/>
              </a:rPr>
              <a:t>Success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 rate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hr-HR" dirty="0" err="1">
                <a:solidFill>
                  <a:srgbClr val="0B49CB"/>
                </a:solidFill>
                <a:latin typeface="Abadi"/>
              </a:rPr>
              <a:t>Correlation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 </a:t>
            </a:r>
            <a:r>
              <a:rPr lang="hr-HR" dirty="0" err="1">
                <a:solidFill>
                  <a:srgbClr val="0B49CB"/>
                </a:solidFill>
                <a:latin typeface="Abadi"/>
              </a:rPr>
              <a:t>between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 </a:t>
            </a:r>
            <a:r>
              <a:rPr lang="hr-HR" dirty="0" err="1">
                <a:solidFill>
                  <a:srgbClr val="0B49CB"/>
                </a:solidFill>
                <a:latin typeface="Abadi"/>
              </a:rPr>
              <a:t>Payload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 </a:t>
            </a:r>
            <a:r>
              <a:rPr lang="hr-HR" dirty="0" err="1">
                <a:solidFill>
                  <a:srgbClr val="0B49CB"/>
                </a:solidFill>
                <a:latin typeface="Abadi"/>
              </a:rPr>
              <a:t>and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 </a:t>
            </a:r>
            <a:r>
              <a:rPr lang="hr-HR" dirty="0" err="1">
                <a:solidFill>
                  <a:srgbClr val="0B49CB"/>
                </a:solidFill>
                <a:latin typeface="Abadi"/>
              </a:rPr>
              <a:t>Success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F2ACAB-5D53-D36F-204F-96635DD2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41324"/>
            <a:ext cx="3143646" cy="265311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ABEF1C2-A0C1-ED54-B623-9B5809979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55988" y="1815465"/>
            <a:ext cx="3143646" cy="1334135"/>
          </a:xfrm>
        </p:spPr>
        <p:txBody>
          <a:bodyPr/>
          <a:lstStyle/>
          <a:p>
            <a:r>
              <a:rPr lang="hr-HR" sz="1800" dirty="0"/>
              <a:t>Most </a:t>
            </a:r>
            <a:r>
              <a:rPr lang="hr-HR" sz="1800" dirty="0" err="1"/>
              <a:t>of</a:t>
            </a:r>
            <a:r>
              <a:rPr lang="hr-HR" sz="1800" dirty="0"/>
              <a:t> </a:t>
            </a:r>
            <a:r>
              <a:rPr lang="hr-HR" sz="1800" dirty="0" err="1"/>
              <a:t>the</a:t>
            </a:r>
            <a:r>
              <a:rPr lang="hr-HR" sz="1800" dirty="0"/>
              <a:t> </a:t>
            </a:r>
            <a:r>
              <a:rPr lang="hr-HR" sz="1800" dirty="0" err="1"/>
              <a:t>attempts</a:t>
            </a:r>
            <a:r>
              <a:rPr lang="hr-HR" sz="1800" dirty="0"/>
              <a:t> </a:t>
            </a:r>
            <a:r>
              <a:rPr lang="hr-HR" sz="1800" dirty="0" err="1"/>
              <a:t>with</a:t>
            </a:r>
            <a:r>
              <a:rPr lang="hr-HR" sz="1800" dirty="0"/>
              <a:t> </a:t>
            </a:r>
            <a:r>
              <a:rPr lang="hr-HR" sz="1800" dirty="0" err="1"/>
              <a:t>payload</a:t>
            </a:r>
            <a:r>
              <a:rPr lang="hr-HR" sz="1800" dirty="0"/>
              <a:t> </a:t>
            </a:r>
            <a:r>
              <a:rPr lang="hr-HR" sz="1800" dirty="0" err="1"/>
              <a:t>between</a:t>
            </a:r>
            <a:r>
              <a:rPr lang="hr-HR" sz="1800" dirty="0"/>
              <a:t> 5k </a:t>
            </a:r>
            <a:r>
              <a:rPr lang="hr-HR" sz="1800" dirty="0" err="1"/>
              <a:t>and</a:t>
            </a:r>
            <a:r>
              <a:rPr lang="hr-HR" sz="1800" dirty="0"/>
              <a:t> 8k kg </a:t>
            </a:r>
            <a:r>
              <a:rPr lang="hr-HR" sz="1800" dirty="0" err="1"/>
              <a:t>have</a:t>
            </a:r>
            <a:r>
              <a:rPr lang="hr-HR" sz="1800" dirty="0"/>
              <a:t> </a:t>
            </a:r>
            <a:r>
              <a:rPr lang="hr-HR" sz="1800" dirty="0" err="1"/>
              <a:t>not</a:t>
            </a:r>
            <a:r>
              <a:rPr lang="hr-HR" sz="1800" dirty="0"/>
              <a:t> </a:t>
            </a:r>
            <a:r>
              <a:rPr lang="hr-HR" sz="1800" dirty="0" err="1"/>
              <a:t>finished</a:t>
            </a:r>
            <a:r>
              <a:rPr lang="hr-HR" sz="1800" dirty="0"/>
              <a:t> </a:t>
            </a:r>
            <a:r>
              <a:rPr lang="hr-HR" sz="1800" dirty="0" err="1"/>
              <a:t>with</a:t>
            </a:r>
            <a:r>
              <a:rPr lang="hr-HR" sz="1800" dirty="0"/>
              <a:t> </a:t>
            </a:r>
            <a:r>
              <a:rPr lang="hr-HR" sz="1800" dirty="0" err="1"/>
              <a:t>sucessfull</a:t>
            </a:r>
            <a:r>
              <a:rPr lang="hr-HR" sz="1800" dirty="0"/>
              <a:t> </a:t>
            </a:r>
            <a:r>
              <a:rPr lang="hr-HR" sz="1800" dirty="0" err="1"/>
              <a:t>landings</a:t>
            </a:r>
            <a:endParaRPr lang="hr-HR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1CB832-78D9-A434-10F8-CD058B4EF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988" y="3363769"/>
            <a:ext cx="3143646" cy="2608219"/>
          </a:xfrm>
          <a:prstGeom prst="rect">
            <a:avLst/>
          </a:prstGeom>
        </p:spPr>
      </p:pic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086B2B3A-7D76-7B3C-881E-AEC6BCA33AF8}"/>
              </a:ext>
            </a:extLst>
          </p:cNvPr>
          <p:cNvSpPr txBox="1">
            <a:spLocks/>
          </p:cNvSpPr>
          <p:nvPr/>
        </p:nvSpPr>
        <p:spPr>
          <a:xfrm>
            <a:off x="838200" y="1815464"/>
            <a:ext cx="3143646" cy="13341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1800" dirty="0" err="1"/>
              <a:t>The</a:t>
            </a:r>
            <a:r>
              <a:rPr lang="hr-HR" sz="1800" dirty="0"/>
              <a:t> </a:t>
            </a:r>
            <a:r>
              <a:rPr lang="hr-HR" sz="1800" dirty="0" err="1"/>
              <a:t>success</a:t>
            </a:r>
            <a:r>
              <a:rPr lang="hr-HR" sz="1800" dirty="0"/>
              <a:t> rate </a:t>
            </a:r>
            <a:r>
              <a:rPr lang="hr-HR" sz="1800" dirty="0" err="1"/>
              <a:t>varies</a:t>
            </a:r>
            <a:r>
              <a:rPr lang="hr-HR" sz="1800" dirty="0"/>
              <a:t> </a:t>
            </a:r>
            <a:r>
              <a:rPr lang="hr-HR" sz="1800" dirty="0" err="1"/>
              <a:t>over</a:t>
            </a:r>
            <a:r>
              <a:rPr lang="hr-HR" sz="1800" dirty="0"/>
              <a:t> </a:t>
            </a:r>
            <a:r>
              <a:rPr lang="hr-HR" sz="1800" dirty="0" err="1"/>
              <a:t>different</a:t>
            </a:r>
            <a:r>
              <a:rPr lang="hr-HR" sz="1800" dirty="0"/>
              <a:t> </a:t>
            </a:r>
            <a:r>
              <a:rPr lang="hr-HR" sz="1800" dirty="0" err="1"/>
              <a:t>payload</a:t>
            </a:r>
            <a:r>
              <a:rPr lang="hr-HR" sz="1800" dirty="0"/>
              <a:t> </a:t>
            </a:r>
            <a:r>
              <a:rPr lang="hr-HR" sz="1800" dirty="0" err="1"/>
              <a:t>ranges</a:t>
            </a:r>
            <a:endParaRPr lang="hr-HR" sz="1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438C5B-F397-FE99-4B9D-156BA2462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155" y="3363769"/>
            <a:ext cx="3075455" cy="2614654"/>
          </a:xfrm>
          <a:prstGeom prst="rect">
            <a:avLst/>
          </a:prstGeom>
        </p:spPr>
      </p:pic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71F28E5F-EB9A-65C1-F1A6-83B496C77ACE}"/>
              </a:ext>
            </a:extLst>
          </p:cNvPr>
          <p:cNvSpPr txBox="1">
            <a:spLocks/>
          </p:cNvSpPr>
          <p:nvPr/>
        </p:nvSpPr>
        <p:spPr>
          <a:xfrm>
            <a:off x="8001828" y="1815463"/>
            <a:ext cx="3143646" cy="13341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1800" dirty="0" err="1"/>
              <a:t>Payloads</a:t>
            </a:r>
            <a:r>
              <a:rPr lang="hr-HR" sz="1800" dirty="0"/>
              <a:t> </a:t>
            </a:r>
            <a:r>
              <a:rPr lang="hr-HR" sz="1800" dirty="0" err="1"/>
              <a:t>between</a:t>
            </a:r>
            <a:r>
              <a:rPr lang="hr-HR" sz="1800" dirty="0"/>
              <a:t> 2k </a:t>
            </a:r>
            <a:r>
              <a:rPr lang="hr-HR" sz="1800" dirty="0" err="1"/>
              <a:t>and</a:t>
            </a:r>
            <a:r>
              <a:rPr lang="hr-HR" sz="1800" dirty="0"/>
              <a:t> 4k kg </a:t>
            </a:r>
            <a:r>
              <a:rPr lang="hr-HR" sz="1800" dirty="0" err="1"/>
              <a:t>have</a:t>
            </a:r>
            <a:r>
              <a:rPr lang="hr-HR" sz="1800" dirty="0"/>
              <a:t> </a:t>
            </a:r>
            <a:r>
              <a:rPr lang="hr-HR" sz="1800" dirty="0" err="1"/>
              <a:t>above</a:t>
            </a:r>
            <a:r>
              <a:rPr lang="hr-HR" sz="1800" dirty="0"/>
              <a:t> </a:t>
            </a:r>
            <a:r>
              <a:rPr lang="hr-HR" sz="1800" dirty="0" err="1"/>
              <a:t>average</a:t>
            </a:r>
            <a:r>
              <a:rPr lang="hr-HR" sz="1800" dirty="0"/>
              <a:t> </a:t>
            </a:r>
            <a:r>
              <a:rPr lang="hr-HR" sz="1800" dirty="0" err="1"/>
              <a:t>success</a:t>
            </a:r>
            <a:r>
              <a:rPr lang="hr-HR" sz="1800" dirty="0"/>
              <a:t> rate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314310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support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vector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machine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model had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highest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accurary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on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training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data, but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all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models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had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same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accuracy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(83.3%) on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test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CAA812-72AE-FB4D-5C69-41ED279FB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602" y="1691093"/>
            <a:ext cx="5410955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08062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 on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training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set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83,3%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779DF0-BADA-5F6C-F181-D092FFA6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486349"/>
            <a:ext cx="5494411" cy="425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3899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preformed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equally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test dana,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even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matrixes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equal</a:t>
            </a:r>
            <a:endParaRPr lang="hr-H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83,3%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no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negative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but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</a:t>
            </a:r>
            <a:endParaRPr lang="hr-H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positive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predictions</a:t>
            </a:r>
            <a:endParaRPr lang="hr-HR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Here’s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code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SVM model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49001F-67EF-2F55-019C-3A2AD3CA3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58" y="2305748"/>
            <a:ext cx="9154803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 (</a:t>
            </a:r>
            <a:r>
              <a:rPr lang="hr-HR" dirty="0" err="1">
                <a:solidFill>
                  <a:srgbClr val="0B49CB"/>
                </a:solidFill>
                <a:latin typeface="Abadi"/>
              </a:rPr>
              <a:t>continued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)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A3B63-6898-86EE-DA4D-8A63909F3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75" y="1138832"/>
            <a:ext cx="5636146" cy="488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7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81439"/>
            <a:ext cx="10515600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</a:t>
            </a:r>
            <a:r>
              <a:rPr lang="hr-HR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comparison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 (</a:t>
            </a:r>
            <a:r>
              <a:rPr lang="hr-HR" dirty="0" err="1">
                <a:solidFill>
                  <a:srgbClr val="0B49CB"/>
                </a:solidFill>
                <a:latin typeface="Abadi"/>
              </a:rPr>
              <a:t>continued</a:t>
            </a:r>
            <a:r>
              <a:rPr lang="hr-HR" dirty="0">
                <a:solidFill>
                  <a:srgbClr val="0B49CB"/>
                </a:solidFill>
                <a:latin typeface="Abadi"/>
              </a:rPr>
              <a:t>)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9B476-27C3-6712-0D02-DCF67B02E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51" y="2224229"/>
            <a:ext cx="10322560" cy="380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3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0" y="1276008"/>
            <a:ext cx="10812389" cy="527719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has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published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launch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related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data on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their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website</a:t>
            </a:r>
            <a:endParaRPr lang="hr-HR" sz="1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The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data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is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made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available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in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form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of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 JSON file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from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the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following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public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URL 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https://api.spacexdata.com/v4/launches/past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Missing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PlayloadMass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dana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was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replaced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with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the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mean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value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Four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classification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models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where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fitted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the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best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model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was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selected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based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on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crossvalidation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and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hyperparameter</a:t>
            </a:r>
            <a:r>
              <a:rPr lang="hr-HR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tuning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5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5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5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5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60158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hr-HR" sz="2200" dirty="0">
                <a:latin typeface="Abadi"/>
              </a:rPr>
              <a:t>Data </a:t>
            </a:r>
            <a:r>
              <a:rPr lang="hr-HR" sz="2200" dirty="0" err="1">
                <a:latin typeface="Abadi"/>
              </a:rPr>
              <a:t>in</a:t>
            </a:r>
            <a:r>
              <a:rPr lang="hr-HR" sz="2200" dirty="0">
                <a:latin typeface="Abadi"/>
              </a:rPr>
              <a:t> </a:t>
            </a:r>
            <a:r>
              <a:rPr lang="hr-HR" sz="2200" dirty="0" err="1">
                <a:latin typeface="Abadi"/>
              </a:rPr>
              <a:t>the</a:t>
            </a:r>
            <a:r>
              <a:rPr lang="hr-HR" sz="2200" dirty="0">
                <a:latin typeface="Abadi"/>
              </a:rPr>
              <a:t> </a:t>
            </a:r>
            <a:r>
              <a:rPr lang="hr-HR" sz="2200" dirty="0" err="1">
                <a:latin typeface="Abadi"/>
              </a:rPr>
              <a:t>form</a:t>
            </a:r>
            <a:r>
              <a:rPr lang="hr-HR" sz="2200" dirty="0">
                <a:latin typeface="Abadi"/>
              </a:rPr>
              <a:t> </a:t>
            </a:r>
            <a:r>
              <a:rPr lang="hr-HR" sz="2200" dirty="0" err="1">
                <a:latin typeface="Abadi"/>
              </a:rPr>
              <a:t>of</a:t>
            </a:r>
            <a:r>
              <a:rPr lang="hr-HR" sz="2200" dirty="0">
                <a:latin typeface="Abadi"/>
              </a:rPr>
              <a:t> a JSON file </a:t>
            </a:r>
            <a:r>
              <a:rPr lang="hr-HR" sz="2200" dirty="0" err="1">
                <a:latin typeface="Abadi"/>
              </a:rPr>
              <a:t>was</a:t>
            </a:r>
            <a:r>
              <a:rPr lang="hr-HR" sz="2200" dirty="0">
                <a:latin typeface="Abadi"/>
              </a:rPr>
              <a:t> </a:t>
            </a:r>
            <a:r>
              <a:rPr lang="hr-HR" sz="2200" dirty="0" err="1">
                <a:latin typeface="Abadi"/>
              </a:rPr>
              <a:t>downloaded</a:t>
            </a:r>
            <a:r>
              <a:rPr lang="hr-HR" sz="2200" dirty="0">
                <a:latin typeface="Abadi"/>
              </a:rPr>
              <a:t> </a:t>
            </a:r>
            <a:r>
              <a:rPr lang="hr-HR" sz="2200" dirty="0" err="1">
                <a:latin typeface="Abadi"/>
              </a:rPr>
              <a:t>from</a:t>
            </a:r>
            <a:r>
              <a:rPr lang="hr-HR" sz="2200" dirty="0">
                <a:latin typeface="Abadi"/>
              </a:rPr>
              <a:t> </a:t>
            </a:r>
            <a:r>
              <a:rPr lang="hr-HR" sz="2200" dirty="0" err="1">
                <a:latin typeface="Abadi"/>
              </a:rPr>
              <a:t>the</a:t>
            </a:r>
            <a:r>
              <a:rPr lang="hr-HR" sz="2200" dirty="0">
                <a:latin typeface="Abadi"/>
              </a:rPr>
              <a:t> </a:t>
            </a:r>
            <a:r>
              <a:rPr lang="hr-HR" sz="2200" dirty="0" err="1">
                <a:latin typeface="Abadi"/>
              </a:rPr>
              <a:t>spacex</a:t>
            </a:r>
            <a:r>
              <a:rPr lang="hr-HR" sz="2200" dirty="0">
                <a:latin typeface="Abadi"/>
              </a:rPr>
              <a:t>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hr-HR" sz="1800" dirty="0">
                <a:latin typeface="Abadi"/>
              </a:rPr>
              <a:t>REST API at </a:t>
            </a:r>
            <a:r>
              <a:rPr lang="hr-HR" dirty="0">
                <a:solidFill>
                  <a:schemeClr val="bg2">
                    <a:lumMod val="50000"/>
                  </a:schemeClr>
                </a:solidFill>
                <a:latin typeface="Abadi"/>
                <a:hlinkClick r:id="rId3"/>
              </a:rPr>
              <a:t>https://api.spacexdata.com/v4/launches/past</a:t>
            </a:r>
            <a:endParaRPr lang="hr-HR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hr-HR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The</a:t>
            </a:r>
            <a:r>
              <a:rPr lang="hr-HR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data </a:t>
            </a:r>
            <a:r>
              <a:rPr lang="hr-HR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was</a:t>
            </a:r>
            <a:r>
              <a:rPr lang="hr-HR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processed</a:t>
            </a:r>
            <a:r>
              <a:rPr lang="hr-HR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as </a:t>
            </a:r>
            <a:r>
              <a:rPr lang="hr-HR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described</a:t>
            </a:r>
            <a:r>
              <a:rPr lang="hr-HR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in</a:t>
            </a:r>
            <a:r>
              <a:rPr lang="hr-HR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slide</a:t>
            </a:r>
            <a:r>
              <a:rPr lang="hr-HR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hr-HR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hr-HR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Wikipedia </a:t>
            </a:r>
            <a:r>
              <a:rPr lang="hr-HR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website</a:t>
            </a:r>
            <a:endParaRPr lang="hr-HR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hr-HR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The</a:t>
            </a:r>
            <a:r>
              <a:rPr lang="hr-HR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data </a:t>
            </a:r>
            <a:r>
              <a:rPr lang="hr-HR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was</a:t>
            </a:r>
            <a:r>
              <a:rPr lang="hr-HR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processed</a:t>
            </a:r>
            <a:r>
              <a:rPr lang="hr-HR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as </a:t>
            </a:r>
            <a:r>
              <a:rPr lang="hr-HR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described</a:t>
            </a:r>
            <a:r>
              <a:rPr lang="hr-HR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in</a:t>
            </a:r>
            <a:r>
              <a:rPr lang="hr-HR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hr-HR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slide</a:t>
            </a:r>
            <a:r>
              <a:rPr lang="hr-HR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10515600" cy="12985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L: </a:t>
            </a:r>
            <a:r>
              <a:rPr lang="hr-HR" dirty="0" err="1">
                <a:hlinkClick r:id="rId3"/>
              </a:rPr>
              <a:t>capstone</a:t>
            </a:r>
            <a:r>
              <a:rPr lang="hr-HR" dirty="0">
                <a:hlinkClick r:id="rId3"/>
              </a:rPr>
              <a:t>/data-</a:t>
            </a:r>
            <a:r>
              <a:rPr lang="hr-HR" dirty="0" err="1">
                <a:hlinkClick r:id="rId3"/>
              </a:rPr>
              <a:t>collection.ipynb</a:t>
            </a:r>
            <a:r>
              <a:rPr lang="hr-HR" dirty="0">
                <a:hlinkClick r:id="rId3"/>
              </a:rPr>
              <a:t> at master · </a:t>
            </a:r>
            <a:r>
              <a:rPr lang="hr-HR" dirty="0" err="1">
                <a:hlinkClick r:id="rId3"/>
              </a:rPr>
              <a:t>rhorvatgm</a:t>
            </a:r>
            <a:r>
              <a:rPr lang="hr-HR" dirty="0">
                <a:hlinkClick r:id="rId3"/>
              </a:rPr>
              <a:t>/</a:t>
            </a:r>
            <a:r>
              <a:rPr lang="hr-HR" dirty="0" err="1">
                <a:hlinkClick r:id="rId3"/>
              </a:rPr>
              <a:t>capstone</a:t>
            </a:r>
            <a:r>
              <a:rPr lang="hr-HR" dirty="0">
                <a:hlinkClick r:id="rId3"/>
              </a:rPr>
              <a:t> (github.com)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8A88697-331A-56A5-C726-4CA73E9A0D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8003004"/>
              </p:ext>
            </p:extLst>
          </p:nvPr>
        </p:nvGraphicFramePr>
        <p:xfrm>
          <a:off x="2032000" y="2854960"/>
          <a:ext cx="8128000" cy="3283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9"/>
            <a:ext cx="10448851" cy="86963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hr-HR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hr-HR" sz="1600" dirty="0" err="1">
                <a:hlinkClick r:id="rId3"/>
              </a:rPr>
              <a:t>capstone</a:t>
            </a:r>
            <a:r>
              <a:rPr lang="hr-HR" sz="1600" dirty="0">
                <a:hlinkClick r:id="rId3"/>
              </a:rPr>
              <a:t>/</a:t>
            </a:r>
            <a:r>
              <a:rPr lang="hr-HR" sz="1600" dirty="0" err="1">
                <a:hlinkClick r:id="rId3"/>
              </a:rPr>
              <a:t>webscraping.ipynb</a:t>
            </a:r>
            <a:r>
              <a:rPr lang="hr-HR" sz="1600" dirty="0">
                <a:hlinkClick r:id="rId3"/>
              </a:rPr>
              <a:t> at master · </a:t>
            </a:r>
            <a:r>
              <a:rPr lang="hr-HR" sz="1600" dirty="0" err="1">
                <a:hlinkClick r:id="rId3"/>
              </a:rPr>
              <a:t>rhorvatgm</a:t>
            </a:r>
            <a:r>
              <a:rPr lang="hr-HR" sz="1600" dirty="0">
                <a:hlinkClick r:id="rId3"/>
              </a:rPr>
              <a:t>/</a:t>
            </a:r>
            <a:r>
              <a:rPr lang="hr-HR" sz="1600" dirty="0" err="1">
                <a:hlinkClick r:id="rId3"/>
              </a:rPr>
              <a:t>capstone</a:t>
            </a:r>
            <a:r>
              <a:rPr lang="hr-HR" sz="1600" dirty="0">
                <a:hlinkClick r:id="rId3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C6442A9-1532-EEF6-AF59-285B219D1D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5048071"/>
              </p:ext>
            </p:extLst>
          </p:nvPr>
        </p:nvGraphicFramePr>
        <p:xfrm>
          <a:off x="2032000" y="2763520"/>
          <a:ext cx="8128000" cy="3374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</TotalTime>
  <Words>1759</Words>
  <Application>Microsoft Office PowerPoint</Application>
  <PresentationFormat>Widescreen</PresentationFormat>
  <Paragraphs>252</Paragraphs>
  <Slides>50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Helvetica Neue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Rudolf Horvat</cp:lastModifiedBy>
  <cp:revision>214</cp:revision>
  <dcterms:created xsi:type="dcterms:W3CDTF">2021-04-29T18:58:34Z</dcterms:created>
  <dcterms:modified xsi:type="dcterms:W3CDTF">2023-01-22T18:17:00Z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